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9" r:id="rId4"/>
    <p:sldId id="267" r:id="rId5"/>
    <p:sldId id="268" r:id="rId6"/>
    <p:sldId id="340" r:id="rId7"/>
    <p:sldId id="343" r:id="rId8"/>
    <p:sldId id="344" r:id="rId9"/>
    <p:sldId id="258" r:id="rId10"/>
    <p:sldId id="331" r:id="rId11"/>
    <p:sldId id="332" r:id="rId12"/>
    <p:sldId id="339" r:id="rId13"/>
    <p:sldId id="342" r:id="rId14"/>
    <p:sldId id="345" r:id="rId15"/>
    <p:sldId id="260" r:id="rId16"/>
    <p:sldId id="334" r:id="rId17"/>
    <p:sldId id="333" r:id="rId18"/>
    <p:sldId id="338" r:id="rId19"/>
    <p:sldId id="341" r:id="rId20"/>
    <p:sldId id="346" r:id="rId21"/>
    <p:sldId id="261" r:id="rId22"/>
    <p:sldId id="264" r:id="rId23"/>
    <p:sldId id="265" r:id="rId24"/>
    <p:sldId id="283" r:id="rId25"/>
    <p:sldId id="282" r:id="rId26"/>
    <p:sldId id="288" r:id="rId27"/>
    <p:sldId id="292" r:id="rId28"/>
    <p:sldId id="291" r:id="rId29"/>
    <p:sldId id="290" r:id="rId30"/>
    <p:sldId id="296" r:id="rId31"/>
    <p:sldId id="295" r:id="rId32"/>
    <p:sldId id="294" r:id="rId33"/>
    <p:sldId id="293" r:id="rId34"/>
    <p:sldId id="297" r:id="rId35"/>
    <p:sldId id="298" r:id="rId36"/>
    <p:sldId id="299" r:id="rId37"/>
    <p:sldId id="300" r:id="rId38"/>
    <p:sldId id="347" r:id="rId39"/>
    <p:sldId id="289" r:id="rId40"/>
    <p:sldId id="310" r:id="rId41"/>
    <p:sldId id="302" r:id="rId42"/>
    <p:sldId id="311" r:id="rId43"/>
    <p:sldId id="312" r:id="rId44"/>
    <p:sldId id="313" r:id="rId45"/>
    <p:sldId id="314" r:id="rId46"/>
    <p:sldId id="315" r:id="rId47"/>
    <p:sldId id="316" r:id="rId48"/>
    <p:sldId id="319" r:id="rId49"/>
    <p:sldId id="320" r:id="rId50"/>
    <p:sldId id="321" r:id="rId51"/>
    <p:sldId id="322" r:id="rId52"/>
    <p:sldId id="323" r:id="rId53"/>
    <p:sldId id="335" r:id="rId54"/>
    <p:sldId id="336" r:id="rId55"/>
    <p:sldId id="337" r:id="rId56"/>
    <p:sldId id="324" r:id="rId57"/>
    <p:sldId id="326" r:id="rId5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800"/>
    <a:srgbClr val="333399"/>
    <a:srgbClr val="993300"/>
    <a:srgbClr val="FFFFFF"/>
    <a:srgbClr val="D658BB"/>
    <a:srgbClr val="E79DD7"/>
    <a:srgbClr val="C4FF8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5" autoAdjust="0"/>
  </p:normalViewPr>
  <p:slideViewPr>
    <p:cSldViewPr>
      <p:cViewPr varScale="1">
        <p:scale>
          <a:sx n="95" d="100"/>
          <a:sy n="95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31E9BEE-1D7C-E290-92BC-97C0E7881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0EE68F1-D1C1-4C38-9ECA-C45AB83B1E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452D68C-163C-45B5-BAD9-E4AFBFC8D3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9645C99-80E3-9F72-3372-859A92C7D6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FC71D6-8AB6-40F8-B7F9-00A365714497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D310AEA-2693-DB05-E6D5-AC90D754D5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56B88F5-2812-60B6-609A-563886596E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19C586B-6541-1D97-575A-499BA8E0E0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B22CD52-E186-A6C3-7781-02A65403ED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B0CD3AD1-497A-33B3-9AC0-B60DD18286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CF81B83-98B4-24F6-7307-98969AADB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714B5C-90B5-4797-ACE8-0CE4FE27564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A1C26C-5EB4-806A-A42C-0A9E579AD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12BA53-6178-438C-A64E-5DD83F9ED90D}" type="slidenum">
              <a:rPr lang="ru-RU" altLang="uk-UA" smtClean="0"/>
              <a:pPr/>
              <a:t>2</a:t>
            </a:fld>
            <a:endParaRPr lang="ru-RU" altLang="uk-UA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CC4CE2-8E50-DDE7-5F9F-EF6F6906E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2634B0E-53AF-1866-7781-47541C518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Через кнопки переходимо до слайдів з позначенням відповідного етапу гри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15FD544-F31A-0B49-9349-8835C19AE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63CB5-0321-45C3-AD59-2E5AE3143806}" type="slidenum">
              <a:rPr lang="ru-RU" altLang="uk-UA" smtClean="0"/>
              <a:pPr/>
              <a:t>26</a:t>
            </a:fld>
            <a:endParaRPr lang="ru-RU" altLang="uk-UA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2B25EDC-A918-B443-4534-1BA92CCCB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99B4711-DA4D-6777-55AF-BBCA75F4A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498AF2E-B09B-3BD2-863C-607ED6BD4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7CA914-6DE6-4129-867E-4BE838E95A9E}" type="slidenum">
              <a:rPr lang="ru-RU" altLang="uk-UA" smtClean="0"/>
              <a:pPr/>
              <a:t>27</a:t>
            </a:fld>
            <a:endParaRPr lang="ru-RU" altLang="uk-UA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432BF3D-5215-0701-41B5-17368E381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F3EBC36-A379-61A9-9821-928F0EA4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D703A0D-A065-1811-CE4B-2A0C21053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F4380-B54C-48B2-BABE-928EAA078FC1}" type="slidenum">
              <a:rPr lang="ru-RU" altLang="uk-UA" smtClean="0"/>
              <a:pPr/>
              <a:t>28</a:t>
            </a:fld>
            <a:endParaRPr lang="ru-RU" altLang="uk-UA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44841EF-1823-9B32-8F8B-C46073EDB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9F0CDF7-EEE1-3EED-3DE5-6CC6486FA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963ED32-2C1B-59F2-EA57-3BC2A15FB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5A91B-13B1-4485-A922-0D39E22D91FD}" type="slidenum">
              <a:rPr lang="ru-RU" altLang="uk-UA" smtClean="0"/>
              <a:pPr/>
              <a:t>29</a:t>
            </a:fld>
            <a:endParaRPr lang="ru-RU" altLang="uk-UA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5F686F-7DC9-55E7-3E61-773E20134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0A69C5A-2836-69CC-8B76-BBD21DB07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  <a:p>
            <a:pPr eaLnBrk="1" hangingPunct="1"/>
            <a:endParaRPr lang="ru-RU" altLang="uk-UA"/>
          </a:p>
          <a:p>
            <a:pPr eaLnBrk="1" hangingPunct="1"/>
            <a:endParaRPr lang="ru-RU" altLang="uk-UA"/>
          </a:p>
          <a:p>
            <a:pPr eaLnBrk="1" hangingPunct="1"/>
            <a:endParaRPr lang="ru-RU" altLang="uk-UA"/>
          </a:p>
          <a:p>
            <a:pPr eaLnBrk="1" hangingPunct="1"/>
            <a:endParaRPr lang="ru-RU" altLang="uk-UA"/>
          </a:p>
          <a:p>
            <a:pPr eaLnBrk="1" hangingPunct="1"/>
            <a:r>
              <a:rPr lang="ru-RU" altLang="uk-UA"/>
              <a:t>Чтобы посмотреть правильный ответ нажмите на прямоугольники 1 и 2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CCD4A27-D9AE-7E22-ACA5-F76AB4D96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13F7A-105F-4EF4-8CE7-D7B01704A886}" type="slidenum">
              <a:rPr lang="ru-RU" altLang="uk-UA" smtClean="0"/>
              <a:pPr/>
              <a:t>30</a:t>
            </a:fld>
            <a:endParaRPr lang="ru-RU" altLang="uk-UA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C319A3A-30D4-0EA7-0E72-897183505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647C692-221A-1EA9-19A5-1E175324B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33012AF-F93A-90E4-06EA-82D512CEA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1108CB-32DE-4131-B687-9C205E657641}" type="slidenum">
              <a:rPr lang="ru-RU" altLang="uk-UA" smtClean="0"/>
              <a:pPr/>
              <a:t>31</a:t>
            </a:fld>
            <a:endParaRPr lang="ru-RU" altLang="uk-UA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2A59BF8-3910-D0C7-E821-F1922335F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EB0550F-1602-3C42-3E2A-BA4FBE673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0E7258F-BA21-8C2B-7411-716D9AB3D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CD61C0-C39F-43A5-A0E2-C1568D7E9850}" type="slidenum">
              <a:rPr lang="ru-RU" altLang="uk-UA" smtClean="0"/>
              <a:pPr/>
              <a:t>32</a:t>
            </a:fld>
            <a:endParaRPr lang="ru-RU" altLang="uk-UA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738D476-2AF1-3320-95AB-F5F6BA64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E9E2B9B-F02F-C1DD-BFC9-8C1EDF461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Місце для зображення 1">
            <a:extLst>
              <a:ext uri="{FF2B5EF4-FFF2-40B4-BE49-F238E27FC236}">
                <a16:creationId xmlns:a16="http://schemas.microsoft.com/office/drawing/2014/main" id="{61F667B4-4C9F-A26D-BBB4-3E1F75576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Місце для нотаток 2">
            <a:extLst>
              <a:ext uri="{FF2B5EF4-FFF2-40B4-BE49-F238E27FC236}">
                <a16:creationId xmlns:a16="http://schemas.microsoft.com/office/drawing/2014/main" id="{A5B0BC82-F079-8E15-F8DB-94F1BFB8E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/>
          </a:p>
        </p:txBody>
      </p:sp>
      <p:sp>
        <p:nvSpPr>
          <p:cNvPr id="12292" name="Місце для номера слайда 3">
            <a:extLst>
              <a:ext uri="{FF2B5EF4-FFF2-40B4-BE49-F238E27FC236}">
                <a16:creationId xmlns:a16="http://schemas.microsoft.com/office/drawing/2014/main" id="{FB41EE60-ED44-B424-600B-8E0E6A8E7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2A0397-D356-4C37-A9DB-730ACFA81FFB}" type="slidenum">
              <a:rPr lang="ru-RU" altLang="uk-UA" smtClean="0"/>
              <a:pPr/>
              <a:t>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BED252F-2359-DB2E-04B0-5BB3A4043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514B58-2792-427F-829A-AFB2975A5B41}" type="slidenum">
              <a:rPr lang="ru-RU" altLang="uk-UA" smtClean="0"/>
              <a:pPr/>
              <a:t>9</a:t>
            </a:fld>
            <a:endParaRPr lang="ru-RU" altLang="uk-UA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FBCBDF9-E5C3-F2FF-D1ED-EBABE916F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3B3A454-EB8E-2B03-7318-C6CBC5D6D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 dirty="0"/>
              <a:t>При н</a:t>
            </a:r>
            <a:r>
              <a:rPr lang="uk-UA" altLang="uk-UA" dirty="0" err="1"/>
              <a:t>атисненні</a:t>
            </a:r>
            <a:r>
              <a:rPr lang="uk-UA" altLang="uk-UA" dirty="0"/>
              <a:t> на </a:t>
            </a:r>
            <a:r>
              <a:rPr lang="ru-RU" altLang="uk-UA" dirty="0"/>
              <a:t>кнопки 1, 2, 3, 4, 5 – з</a:t>
            </a:r>
            <a:r>
              <a:rPr lang="en-US" altLang="uk-UA" dirty="0"/>
              <a:t>’</a:t>
            </a:r>
            <a:r>
              <a:rPr lang="uk-UA" altLang="uk-UA" dirty="0"/>
              <a:t>являються відповіді на питання картки</a:t>
            </a:r>
            <a:endParaRPr lang="ru-RU" altLang="uk-UA" dirty="0"/>
          </a:p>
          <a:p>
            <a:pPr eaLnBrk="1" hangingPunct="1"/>
            <a:r>
              <a:rPr lang="ru-RU" altLang="uk-UA" dirty="0"/>
              <a:t>Для </a:t>
            </a:r>
            <a:r>
              <a:rPr lang="ru-RU" altLang="uk-UA" dirty="0" err="1"/>
              <a:t>візуалізації</a:t>
            </a:r>
            <a:r>
              <a:rPr lang="ru-RU" altLang="uk-UA" dirty="0"/>
              <a:t> </a:t>
            </a:r>
            <a:r>
              <a:rPr lang="ru-RU" altLang="uk-UA" dirty="0" err="1"/>
              <a:t>питань</a:t>
            </a:r>
            <a:r>
              <a:rPr lang="ru-RU" altLang="uk-UA" dirty="0"/>
              <a:t> </a:t>
            </a:r>
            <a:r>
              <a:rPr lang="ru-RU" altLang="uk-UA" dirty="0" err="1"/>
              <a:t>команди</a:t>
            </a:r>
            <a:r>
              <a:rPr lang="ru-RU" altLang="uk-UA" dirty="0"/>
              <a:t> для </a:t>
            </a:r>
            <a:r>
              <a:rPr lang="ru-RU" altLang="uk-UA" dirty="0" err="1"/>
              <a:t>всієї</a:t>
            </a:r>
            <a:r>
              <a:rPr lang="ru-RU" altLang="uk-UA" dirty="0"/>
              <a:t> </a:t>
            </a:r>
            <a:r>
              <a:rPr lang="ru-RU" altLang="uk-UA" dirty="0" err="1"/>
              <a:t>аудиторії</a:t>
            </a:r>
            <a:r>
              <a:rPr lang="ru-RU" altLang="uk-UA" dirty="0"/>
              <a:t> </a:t>
            </a:r>
            <a:r>
              <a:rPr lang="ru-RU" altLang="uk-UA" dirty="0" err="1"/>
              <a:t>необхідно</a:t>
            </a:r>
            <a:r>
              <a:rPr lang="ru-RU" altLang="uk-UA" dirty="0"/>
              <a:t> </a:t>
            </a:r>
            <a:r>
              <a:rPr lang="ru-RU" altLang="uk-UA" dirty="0" err="1"/>
              <a:t>натиснути</a:t>
            </a:r>
            <a:r>
              <a:rPr lang="ru-RU" altLang="uk-UA" dirty="0"/>
              <a:t> на кнопку «</a:t>
            </a:r>
            <a:r>
              <a:rPr lang="ru-RU" altLang="uk-UA" dirty="0" err="1"/>
              <a:t>Перевірка</a:t>
            </a:r>
            <a:r>
              <a:rPr lang="ru-RU" altLang="uk-UA" dirty="0"/>
              <a:t>»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B4C348FB-FD9E-45E0-645D-791593C5F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F60C14E2-A06B-9539-E5EF-1272E6F66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altLang="uk-UA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D74D1B3C-8871-D63E-AB5F-750D83A4B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20562-0C45-4751-8F32-A271F23AF403}" type="slidenum">
              <a:rPr lang="ru-RU" altLang="uk-UA" smtClean="0"/>
              <a:pPr/>
              <a:t>17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13B36E3F-921C-8BE2-4B15-73C8D8B2E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1EA1AA26-3464-56C8-D711-D2CAD0855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altLang="uk-UA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A290516C-2A69-75E7-6205-3BC276CEC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717E73-9458-4BC3-9B87-9B250411BD75}" type="slidenum">
              <a:rPr lang="ru-RU" altLang="uk-UA" smtClean="0"/>
              <a:pPr/>
              <a:t>19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B7EFF9AB-3CE1-09E7-53CD-33B35BE5F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644F0BFD-F23F-6504-4EF4-9777063D0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altLang="uk-UA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A4A41953-44E7-7C28-33F9-C2FE77ADF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86748-DE51-48BB-848E-35BC735FBB4B}" type="slidenum">
              <a:rPr lang="ru-RU" altLang="uk-UA" smtClean="0"/>
              <a:pPr/>
              <a:t>20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801512E-A65B-7828-F2C1-1BB8CD6F0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ECDD61-4FBB-48AF-A871-68E0072B8F84}" type="slidenum">
              <a:rPr lang="ru-RU" altLang="uk-UA" smtClean="0"/>
              <a:pPr/>
              <a:t>22</a:t>
            </a:fld>
            <a:endParaRPr lang="ru-RU" altLang="uk-UA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0923C7E-1BC8-1816-D2E6-F97EF0EA9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D9AC29D-EEDE-8627-F349-55E3A6EF1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Команди повинні скласти якомога більше слів з букв слова ПРОГРАМУВАННЯ.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16846E3-976C-11D5-AF9D-99F644576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D46E9-A806-45EA-8435-8D5E7AC6B04F}" type="slidenum">
              <a:rPr lang="ru-RU" altLang="uk-UA" smtClean="0"/>
              <a:pPr/>
              <a:t>24</a:t>
            </a:fld>
            <a:endParaRPr lang="ru-RU" altLang="uk-UA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2DB22FA-F211-F36A-1315-1C24DEE34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171F006-83CD-4168-57D5-25827070F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9E1E98C-5F4D-BAA2-665C-9BBE593C4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FCE75A-8753-4FB3-8017-281A069C620E}" type="slidenum">
              <a:rPr lang="ru-RU" altLang="uk-UA" smtClean="0"/>
              <a:pPr/>
              <a:t>25</a:t>
            </a:fld>
            <a:endParaRPr lang="ru-RU" altLang="uk-UA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1A3AD0A-28CB-B59A-1C30-50EC763E7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D3C9AD6-5C0F-97C0-3A5E-875EFB42A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uk-UA"/>
              <a:t>Щоб переглянути правильну відповідь натисніть на прямокутники 1 та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2917BC-FBC9-6315-2155-F62CEABC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9A6470-89DA-CEE9-34F9-93FCAD11E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854C1D-B018-8FBB-E04F-31D3F0B5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43E3-B908-415D-89A6-EA7CCAAF68AB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1461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DCF19-3144-9495-50A6-A17DE6B00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063A0-CAC0-DF02-A2A3-13A3E0B2F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DE515D-6478-8CEB-19A1-2F838CFCD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BB38-E2B1-496E-9507-BAA0F96A12F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320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41036-65E1-F1C5-21FC-B9987E39F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96F61-436F-7BAF-A1EA-7098C4D64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B511EA-4ECE-8CD6-B644-FE08F9488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C6CA-4ECD-4F05-B9A9-0D9C1FF0AE9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093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E95E07-1CBA-143F-8C80-741BC9D4C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F1341A-E0C2-1F23-924A-8BB6A541C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31A3B3-1852-B899-456E-E63B2762E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E6D1-EA55-45B8-8757-E2C0CDF2C2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1566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CCA705-B9D0-E3A6-5F81-36E52E6A0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8F7DE5-E686-471A-460A-5708E1EFC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B031D2-9A59-2644-DF27-4E3D3DD5B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5B51-C5FF-416A-BF8A-BEC2BB3D3B8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467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1582F6-FEF3-0C94-BE7C-B8BFCB3BD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ECAF83-5FF1-1BF4-1D2C-45CF492C0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693B2-D869-1195-9127-19EF132F4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B1D6-FD71-4C46-B6EC-D2451DB449D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7150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5D226-8435-974F-E4A2-68B986F1C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201FD-F6CD-C18E-8BC7-A4D806C5D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2C34C-55FC-2F56-1070-38CA49DAD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AC7A-EEFF-4D9B-BEC1-B5A35C6E353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7073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2548D4-F86B-40B7-FA65-58C7F40E7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7458F5-16D0-2CEC-F619-21FABB056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917FF3-E8A3-8D41-22B9-37617FD89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F2DB-F3FA-4D7F-B70E-9507D24893BE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39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A9A548-0D15-9D42-C136-51C519E91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E3A224-6BB9-1165-4797-726FAF9DB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FB30B-35B8-AD65-9EC5-D31AAAC44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0196-6B67-4AC4-A19D-BB3B30D12BFB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8992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37CC15-CE6F-884B-4300-D22EBD6DC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FDD9E9-EF6F-4ACD-E492-792CCE43C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7B88DA-9B03-E6BB-D84B-D8581211E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D185-98F1-49E1-B290-CB762D60216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8843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98E31-8FFE-9376-440F-93F03DCB9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5E56C-BF55-5D09-547C-E38586139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3418C-9EBA-5AAB-8741-F838A17B5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624F-EA2B-4EF4-B708-6B6A20F40DB3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5586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A5840-2EBA-D90D-E4B5-69D92BBBE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B2B34-B9FD-E540-3785-2D1F39FA5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08533-361E-0375-D4AA-7BD1FDC9A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EC96-D4F5-4364-8D46-1C908919C88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5316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86E3E7-240B-3162-FD3B-FA9C05D4F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C16965-9254-9777-E1F2-E59C6644E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2C4548-DD23-636B-F7B4-5568F1DB74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A93321-77ED-0BAD-6A25-67C3CB375A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E1649D-E96E-F1B8-466A-19715E37B3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35EC7D-6D86-4F5C-B059-727D5D189BA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4.png"/><Relationship Id="rId7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56.xml"/><Relationship Id="rId5" Type="http://schemas.openxmlformats.org/officeDocument/2006/relationships/slide" Target="slide22.xml"/><Relationship Id="rId10" Type="http://schemas.openxmlformats.org/officeDocument/2006/relationships/slide" Target="slide47.xml"/><Relationship Id="rId4" Type="http://schemas.openxmlformats.org/officeDocument/2006/relationships/slide" Target="slide3.xml"/><Relationship Id="rId9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25.xml"/><Relationship Id="rId18" Type="http://schemas.openxmlformats.org/officeDocument/2006/relationships/image" Target="../media/image14.jpeg"/><Relationship Id="rId3" Type="http://schemas.openxmlformats.org/officeDocument/2006/relationships/slide" Target="slide28.xml"/><Relationship Id="rId21" Type="http://schemas.openxmlformats.org/officeDocument/2006/relationships/image" Target="../media/image16.png"/><Relationship Id="rId7" Type="http://schemas.openxmlformats.org/officeDocument/2006/relationships/slide" Target="slide27.xml"/><Relationship Id="rId12" Type="http://schemas.openxmlformats.org/officeDocument/2006/relationships/image" Target="../media/image11.jpeg"/><Relationship Id="rId17" Type="http://schemas.openxmlformats.org/officeDocument/2006/relationships/slide" Target="slide26.xml"/><Relationship Id="rId2" Type="http://schemas.openxmlformats.org/officeDocument/2006/relationships/image" Target="../media/image4.png"/><Relationship Id="rId16" Type="http://schemas.openxmlformats.org/officeDocument/2006/relationships/image" Target="../media/image13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1.xml"/><Relationship Id="rId5" Type="http://schemas.openxmlformats.org/officeDocument/2006/relationships/slide" Target="slide24.xml"/><Relationship Id="rId15" Type="http://schemas.openxmlformats.org/officeDocument/2006/relationships/slide" Target="slide30.xml"/><Relationship Id="rId23" Type="http://schemas.openxmlformats.org/officeDocument/2006/relationships/image" Target="../media/image17.jpeg"/><Relationship Id="rId10" Type="http://schemas.openxmlformats.org/officeDocument/2006/relationships/image" Target="../media/image10.png"/><Relationship Id="rId19" Type="http://schemas.openxmlformats.org/officeDocument/2006/relationships/slide" Target="slide32.xml"/><Relationship Id="rId4" Type="http://schemas.openxmlformats.org/officeDocument/2006/relationships/image" Target="../media/image7.jpeg"/><Relationship Id="rId9" Type="http://schemas.openxmlformats.org/officeDocument/2006/relationships/slide" Target="slide29.xml"/><Relationship Id="rId14" Type="http://schemas.openxmlformats.org/officeDocument/2006/relationships/image" Target="../media/image12.jpeg"/><Relationship Id="rId22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7.xml"/><Relationship Id="rId18" Type="http://schemas.openxmlformats.org/officeDocument/2006/relationships/slide" Target="slide15.xml"/><Relationship Id="rId3" Type="http://schemas.openxmlformats.org/officeDocument/2006/relationships/slide" Target="slide13.xml"/><Relationship Id="rId21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17.xml"/><Relationship Id="rId17" Type="http://schemas.openxmlformats.org/officeDocument/2006/relationships/slide" Target="slide9.xml"/><Relationship Id="rId2" Type="http://schemas.openxmlformats.org/officeDocument/2006/relationships/slide" Target="slide8.xml"/><Relationship Id="rId16" Type="http://schemas.openxmlformats.org/officeDocument/2006/relationships/slide" Target="slide2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5" Type="http://schemas.openxmlformats.org/officeDocument/2006/relationships/slide" Target="slide19.xml"/><Relationship Id="rId10" Type="http://schemas.openxmlformats.org/officeDocument/2006/relationships/slide" Target="slide6.xml"/><Relationship Id="rId19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8.xml"/><Relationship Id="rId2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5.png"/><Relationship Id="rId7" Type="http://schemas.openxmlformats.org/officeDocument/2006/relationships/slide" Target="slide4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46.xml"/><Relationship Id="rId4" Type="http://schemas.openxmlformats.org/officeDocument/2006/relationships/slide" Target="slide2.xml"/><Relationship Id="rId9" Type="http://schemas.openxmlformats.org/officeDocument/2006/relationships/slide" Target="slide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40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&amp;Dcy;&amp;ocy;&amp;scy;&amp;kcy;&amp;acy; &amp;dcy;&amp;lcy;&amp;yacy; &amp;mcy;&amp;iecy;&amp;lcy;&amp;acy; - &amp;Ocy;&amp;fcy;&amp;icy;&amp;scy;&amp;ncy;&amp;acy;&amp;yacy; &amp;mcy;&amp;iecy;&amp;bcy;&amp;iecy;&amp;lcy;&amp;softcy; !--if(&amp;Dcy;&amp;lcy;&amp;yacy; &amp;ocy;&amp;fcy;&amp;icy;&amp;scy;&amp;acy;)--- &amp;Dcy;&amp;lcy;&amp;yacy; &amp;ocy;&amp;fcy;&amp;icy;&amp;scy;&amp;acy;!--endif-- - &amp;Dcy;&amp;ocy;&amp;scy;&amp;kcy;&amp;acy; &amp;ocy;&amp;bcy;&amp;hardcy;&amp;yacy;&amp;vcy;&amp;lcy;&amp;iecy;&amp;ncy;&amp;icy;&amp;jcy; - &amp;Dcy;&amp;ocy;&amp;scy;&amp;kcy;&amp;acy; &amp;ocy;&amp;bcy;&amp;softcy;&amp;yacy;&amp;vcy;&amp;lcy;&amp;iecy;&amp;ncy;&amp;icy;&amp;jcy; &amp;Ucy;&amp;kcy;&amp;rcy;&amp;acy;&amp;icy;&amp;ncy;&amp;ycy;">
            <a:extLst>
              <a:ext uri="{FF2B5EF4-FFF2-40B4-BE49-F238E27FC236}">
                <a16:creationId xmlns:a16="http://schemas.microsoft.com/office/drawing/2014/main" id="{0A4A7B7B-3F39-6BC7-6231-9DE03DB2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5754687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Рисунок16">
            <a:extLst>
              <a:ext uri="{FF2B5EF4-FFF2-40B4-BE49-F238E27FC236}">
                <a16:creationId xmlns:a16="http://schemas.microsoft.com/office/drawing/2014/main" id="{DDD10F1C-309D-18E6-CB37-DA6A8CA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529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0" descr="&amp;Fcy;&amp;Ocy;&amp;Rcy;&amp;Mcy;&amp;Acy;&amp;Tcy;&amp;IEcy; &quot; Lot of Free Downloads. &amp;Vcy;&amp;scy;&amp;iecy; &amp;ncy;&amp;acy; &amp;scy;&amp;vcy;&amp;iecy;&amp;tcy;&amp;iecy; &amp;bcy;&amp;iecy;&amp;scy;&amp;pcy;&amp;lcy;&amp;acy;&amp;tcy;&amp;ncy;&amp;ocy; &amp;scy;&amp;kcy;&amp;acy;&amp;chcy;&amp;acy;&amp;tcy;&amp;softcy;.">
            <a:extLst>
              <a:ext uri="{FF2B5EF4-FFF2-40B4-BE49-F238E27FC236}">
                <a16:creationId xmlns:a16="http://schemas.microsoft.com/office/drawing/2014/main" id="{5CB09433-C5D2-119D-44F6-8F87490C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23399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2">
            <a:extLst>
              <a:ext uri="{FF2B5EF4-FFF2-40B4-BE49-F238E27FC236}">
                <a16:creationId xmlns:a16="http://schemas.microsoft.com/office/drawing/2014/main" id="{F3345A57-1CBC-5618-B378-7A2A5C20B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1208088"/>
            <a:ext cx="4511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4800" b="1">
                <a:solidFill>
                  <a:srgbClr val="CCFFFF"/>
                </a:solidFill>
                <a:latin typeface="Times New Roman" panose="02020603050405020304" pitchFamily="18" charset="0"/>
              </a:rPr>
              <a:t>Інформаційний</a:t>
            </a:r>
          </a:p>
        </p:txBody>
      </p:sp>
      <p:sp>
        <p:nvSpPr>
          <p:cNvPr id="4102" name="Text Box 33">
            <a:extLst>
              <a:ext uri="{FF2B5EF4-FFF2-40B4-BE49-F238E27FC236}">
                <a16:creationId xmlns:a16="http://schemas.microsoft.com/office/drawing/2014/main" id="{6CD7BD1D-91CE-CF5A-513A-83438BE4D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05038"/>
            <a:ext cx="417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FFFF66"/>
                </a:solidFill>
                <a:latin typeface="Times New Roman" panose="02020603050405020304" pitchFamily="18" charset="0"/>
              </a:rPr>
              <a:t>БРЕЙН - РИНГ</a:t>
            </a:r>
          </a:p>
        </p:txBody>
      </p:sp>
      <p:sp>
        <p:nvSpPr>
          <p:cNvPr id="4103" name="Text Box 34">
            <a:extLst>
              <a:ext uri="{FF2B5EF4-FFF2-40B4-BE49-F238E27FC236}">
                <a16:creationId xmlns:a16="http://schemas.microsoft.com/office/drawing/2014/main" id="{58DC6B84-C1B6-82FB-2923-507989DA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84538"/>
            <a:ext cx="1636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4000" b="1">
                <a:solidFill>
                  <a:schemeClr val="bg1"/>
                </a:solidFill>
                <a:latin typeface="Times New Roman" panose="02020603050405020304" pitchFamily="18" charset="0"/>
              </a:rPr>
              <a:t>9 клас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ECD6B8C-624D-B811-E18B-681DB24E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CAE8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1D5800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6387" name="Picture 6" descr="Рисунок16">
            <a:extLst>
              <a:ext uri="{FF2B5EF4-FFF2-40B4-BE49-F238E27FC236}">
                <a16:creationId xmlns:a16="http://schemas.microsoft.com/office/drawing/2014/main" id="{BB6DA2EF-B7A8-56B9-98FF-A0B3FC85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50CB70A0-3F22-ABC0-4BA3-6B3EE6354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rgbClr val="004800"/>
          </a:solidFill>
          <a:ln w="25400">
            <a:solidFill>
              <a:srgbClr val="004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FC410EE6-F96D-001E-A602-EC647121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26B78667-3B2D-F58E-43C3-B683773C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B9129C88-78DE-4542-2DC0-70C2D9EA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05038"/>
            <a:ext cx="25558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56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ru-RU" altLang="uk-UA" sz="25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66B320-EFAE-1FCC-56BE-53A8574A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5A107C-B8BB-6A8D-F0E2-EBCA0116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4C330CC-D967-CC65-9C39-EC0C5271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E8BE017-7D58-5908-0BA6-12795FAC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A05C157-9D61-8CCA-60B3-35A25984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ED3530-A4D0-2B1B-86B8-B2D5581E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CE77AAA-C04F-9FF8-A799-EF99410FA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66DDDAE-5BAA-27F5-4D93-51AE029D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32BB3B5-3D7B-8004-CF42-D0566D997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8E97A8-87CD-6119-9B1E-97B2257F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F7A2A349-FEB5-589E-E764-934B3631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1D8F476-6C64-F22B-0FA4-644563CF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6A2E41C5-B656-FE08-0266-143C5282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41E3A1-F4EB-5CC2-9980-6E68C545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B2ED2899-5268-4ADF-0039-D083761EF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505CBE6-DA22-DE11-9A42-20CA80F4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3A23EC5-F76B-79F4-4A08-EAD6E01B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B4DF4F-6360-8D8E-8172-8331287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A11AC80-71C7-763B-52CA-ED6197772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A) </a:t>
            </a:r>
            <a:r>
              <a:rPr lang="uk-UA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список</a:t>
            </a:r>
            <a:endParaRPr lang="ru-RU" altLang="uk-UA" sz="40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75FBD107-BF9D-3B4D-9107-F15B51CB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B) </a:t>
            </a:r>
            <a:r>
              <a:rPr lang="uk-UA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_list</a:t>
            </a:r>
            <a:endParaRPr lang="ru-RU" altLang="uk-UA" sz="40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08B6E7BC-C2C0-40A2-469A-1C6667DE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C) list_3</a:t>
            </a:r>
            <a:endParaRPr lang="ru-RU" altLang="uk-UA" sz="40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B30EAE-8816-C8C9-7ECE-FA44DCE96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48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6414" name="Rectangle 5" descr="Крупная сетка">
            <a:extLst>
              <a:ext uri="{FF2B5EF4-FFF2-40B4-BE49-F238E27FC236}">
                <a16:creationId xmlns:a16="http://schemas.microsoft.com/office/drawing/2014/main" id="{4891870B-069C-0210-C6B7-EEFE4788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276225"/>
            <a:ext cx="7416800" cy="16557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Об</a:t>
            </a: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ріть правильний запис імені списку </a:t>
            </a:r>
            <a:endParaRPr lang="en-US" altLang="uk-UA" sz="28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3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3FEB0342-F1A8-BAD5-6944-4188A3EB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1600200"/>
            <a:ext cx="30003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ак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721AE7-BB9D-4C48-7D51-468EA5BA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1D58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еревірка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741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68DE7F-E5DA-18FB-4A74-DA045DA1D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C4F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1D58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13" name="Rectangle 5" descr="Крупная сетка">
            <a:extLst>
              <a:ext uri="{FF2B5EF4-FFF2-40B4-BE49-F238E27FC236}">
                <a16:creationId xmlns:a16="http://schemas.microsoft.com/office/drawing/2014/main" id="{85F8811A-11BC-97EA-479C-824890D1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Як записується список з заданою кількістю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елементів?</a:t>
            </a:r>
            <a:r>
              <a:rPr lang="en-US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Так чи ні? </a:t>
            </a:r>
            <a:endParaRPr lang="ru-RU" altLang="uk-UA" sz="28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F401A01A-A622-C725-D8E2-EEC0A427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5" name="Picture 23" descr="Рисунок16">
            <a:extLst>
              <a:ext uri="{FF2B5EF4-FFF2-40B4-BE49-F238E27FC236}">
                <a16:creationId xmlns:a16="http://schemas.microsoft.com/office/drawing/2014/main" id="{049097BE-84BA-8908-D849-5A216673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6">
            <a:extLst>
              <a:ext uri="{FF2B5EF4-FFF2-40B4-BE49-F238E27FC236}">
                <a16:creationId xmlns:a16="http://schemas.microsoft.com/office/drawing/2014/main" id="{32D52DBF-AE79-59DF-CB85-F1BBE5985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801A54C5-DC3B-AD42-8591-BFB21B9D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00525"/>
            <a:ext cx="71278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400" b="1">
                <a:solidFill>
                  <a:srgbClr val="1D5800"/>
                </a:solidFill>
                <a:latin typeface="Times New Roman" panose="02020603050405020304" pitchFamily="18" charset="0"/>
              </a:rPr>
              <a:t>spysok=[5, 8, 0, -5, -2, 10, -7]</a:t>
            </a:r>
            <a:endParaRPr lang="ru-RU" altLang="uk-UA" sz="44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6" name="AutoShape 3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FE32325-71AE-E874-8F1D-C75C70E8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  <p:bldP spid="14358" grpId="0" animBg="1"/>
      <p:bldP spid="14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853FA5-00F9-0FCB-AA07-E782D760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CAE8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1D5800"/>
                </a:solidFill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18435" name="Picture 6" descr="Рисунок16">
            <a:extLst>
              <a:ext uri="{FF2B5EF4-FFF2-40B4-BE49-F238E27FC236}">
                <a16:creationId xmlns:a16="http://schemas.microsoft.com/office/drawing/2014/main" id="{65AF54F5-D6F2-F68B-F698-3852FF06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23F0A5F7-F27E-47B1-7F82-433E2CE0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rgbClr val="004800"/>
          </a:solidFill>
          <a:ln w="25400">
            <a:solidFill>
              <a:srgbClr val="004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721CD9A4-1A2D-EEC9-4B2D-392FC0F3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5ABD3DD6-9E59-006B-A405-DF47E6A3E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5715357F-F7BF-363C-7766-40A477032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05038"/>
            <a:ext cx="25558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56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ru-RU" altLang="uk-UA" sz="25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9C7D8B-3901-5164-6ECC-EDF68097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67B6EA3-6FB6-DF38-3C12-492CC231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DE758D4-4447-85FA-37B9-1AFE3077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2FF953F-7624-8AA2-0A09-863AE62F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AFB08D3-5130-66DE-9838-D3982BAB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70389A-D5D3-5422-8B30-BD210A15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E704832-1E77-ABD9-6B79-CD70C5C6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29DA424-079E-D78C-C62B-5AC77910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571E2C7-D46A-BB45-0393-F805C523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45289E-87D5-56D4-F2D4-D670DE23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41BD1DDF-2C88-F734-23E0-635B33F8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D85F8A5-9B12-EF67-863C-FBB9BDF4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4BB67BD-D9E1-3B54-362D-113C006D7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6B82EF0-617A-1F2D-9075-CAC9CE3A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95A8093B-B4D4-8525-CB7F-1DBD29C37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AFF848D-7ABA-CB0D-D8F7-AE490C50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3CD085D5-4DCC-7181-7532-EF104DD0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9E8AA77-926F-4B5D-DD00-99A7463F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CE56B1DB-BFEA-91F2-8ED7-631B3B0E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133600"/>
            <a:ext cx="4392612" cy="806450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A) tab=4</a:t>
            </a:r>
            <a:endParaRPr lang="ru-RU" altLang="uk-UA" sz="4000" b="1">
              <a:solidFill>
                <a:srgbClr val="1D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9EBC093B-5938-D194-97A3-0CE96998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213100"/>
            <a:ext cx="43926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B) tab”4”</a:t>
            </a:r>
            <a:endParaRPr lang="ru-RU" altLang="uk-UA" sz="4000" b="1">
              <a:solidFill>
                <a:srgbClr val="1D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A589F6A-3FDE-2BDA-D72C-D98979818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365625"/>
            <a:ext cx="4392612" cy="777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4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1D5800"/>
                </a:solidFill>
                <a:latin typeface="Times New Roman" panose="02020603050405020304" pitchFamily="18" charset="0"/>
              </a:rPr>
              <a:t>C) tab[4] </a:t>
            </a:r>
            <a:endParaRPr lang="ru-RU" altLang="uk-UA" sz="4000" b="1">
              <a:solidFill>
                <a:srgbClr val="1D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CDFBD0-87D4-E87F-8FB1-391AB9C1F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48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8462" name="Rectangle 5" descr="Крупная сетка">
            <a:extLst>
              <a:ext uri="{FF2B5EF4-FFF2-40B4-BE49-F238E27FC236}">
                <a16:creationId xmlns:a16="http://schemas.microsoft.com/office/drawing/2014/main" id="{F973F52D-E71A-0E5E-38C8-9A8CD359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276225"/>
            <a:ext cx="7416800" cy="16557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Маємо список з іменем </a:t>
            </a:r>
            <a:r>
              <a:rPr lang="en-US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tab</a:t>
            </a: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, який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складається з 10 елементів.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Оберіть правильний запис імені елементу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з четвертим індексом</a:t>
            </a:r>
            <a:endParaRPr lang="ru-RU" altLang="uk-UA" sz="2800" b="1">
              <a:solidFill>
                <a:srgbClr val="1D5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3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11CB786A-E05C-D027-FB46-DE1BF07A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2838450"/>
            <a:ext cx="1712912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11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B846C5-64C5-9980-C63F-8654E756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1D58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еревірка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9460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65657C-CB0B-3C3F-BD95-A479E02F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C4F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1D5800"/>
                </a:solidFill>
                <a:latin typeface="Times New Roman" panose="02020603050405020304" pitchFamily="18" charset="0"/>
              </a:rPr>
              <a:t>4</a:t>
            </a:r>
            <a:endParaRPr lang="ru-RU" altLang="uk-UA" sz="60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Rectangle 5" descr="Крупная сетка">
            <a:extLst>
              <a:ext uri="{FF2B5EF4-FFF2-40B4-BE49-F238E27FC236}">
                <a16:creationId xmlns:a16="http://schemas.microsoft.com/office/drawing/2014/main" id="{F9361A06-0F46-5E3D-37D9-9C6A1828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1788"/>
            <a:ext cx="7705725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Відомо, що індекс останнього елемента 10.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Скільки елементів є у списку?</a:t>
            </a:r>
            <a:endParaRPr lang="ru-RU" altLang="uk-UA" sz="28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2" name="Picture 23" descr="Рисунок16">
            <a:extLst>
              <a:ext uri="{FF2B5EF4-FFF2-40B4-BE49-F238E27FC236}">
                <a16:creationId xmlns:a16="http://schemas.microsoft.com/office/drawing/2014/main" id="{E915D26E-227C-1CB4-6F27-7FFE029B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6">
            <a:extLst>
              <a:ext uri="{FF2B5EF4-FFF2-40B4-BE49-F238E27FC236}">
                <a16:creationId xmlns:a16="http://schemas.microsoft.com/office/drawing/2014/main" id="{917D89AC-6810-76FE-B6B2-D715FCE45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6" name="AutoShape 3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7A82B29-D5C3-8C2F-E1E1-90AA523B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80BD26EF-F87D-7111-3617-4CC045599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388" y="2808654"/>
            <a:ext cx="492699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0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пропуск</a:t>
            </a:r>
            <a:endParaRPr lang="ru-RU" altLang="uk-UA" sz="10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701E466-AC93-5E06-07C8-FA3E7E876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1D58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еревірка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0484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F087CA-9163-F84C-4FF0-A5164C50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C4F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1D5800"/>
                </a:solidFill>
                <a:latin typeface="Times New Roman" panose="02020603050405020304" pitchFamily="18" charset="0"/>
              </a:rPr>
              <a:t>5</a:t>
            </a:r>
            <a:endParaRPr lang="ru-RU" altLang="uk-UA" sz="60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Rectangle 5" descr="Крупная сетка">
            <a:extLst>
              <a:ext uri="{FF2B5EF4-FFF2-40B4-BE49-F238E27FC236}">
                <a16:creationId xmlns:a16="http://schemas.microsoft.com/office/drawing/2014/main" id="{79A99029-B6AF-645D-18CE-B1EF84C6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88913"/>
            <a:ext cx="7705725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Який розділовий знак між елементами списку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А</a:t>
            </a:r>
            <a:r>
              <a:rPr lang="en-US" altLang="uk-UA" sz="2800" b="1">
                <a:solidFill>
                  <a:srgbClr val="1D5800"/>
                </a:solidFill>
                <a:latin typeface="Times New Roman" panose="02020603050405020304" pitchFamily="18" charset="0"/>
              </a:rPr>
              <a:t>=input().split()</a:t>
            </a:r>
            <a:endParaRPr lang="ru-RU" altLang="uk-UA" sz="2800" b="1">
              <a:solidFill>
                <a:srgbClr val="1D58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23" descr="Рисунок16">
            <a:extLst>
              <a:ext uri="{FF2B5EF4-FFF2-40B4-BE49-F238E27FC236}">
                <a16:creationId xmlns:a16="http://schemas.microsoft.com/office/drawing/2014/main" id="{018F912C-73EE-1143-BE59-B2440E0D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6">
            <a:extLst>
              <a:ext uri="{FF2B5EF4-FFF2-40B4-BE49-F238E27FC236}">
                <a16:creationId xmlns:a16="http://schemas.microsoft.com/office/drawing/2014/main" id="{E5BF1305-CFF7-DA4A-B9BD-5888E0628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6" name="AutoShape 3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327003E-9F10-9589-228A-1DE4F99B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4FF8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FCEFEF4-4906-352C-8C02-FBA7665C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1439863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21507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E6A521F-F289-DAC5-4F7B-E5D9BFB1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0350"/>
            <a:ext cx="3168650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Перевірка</a:t>
            </a:r>
            <a:endParaRPr lang="ru-RU" altLang="uk-UA" sz="44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E6B9C5-E92F-2552-DF0F-163915E5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349500"/>
            <a:ext cx="863600" cy="1042988"/>
          </a:xfrm>
          <a:prstGeom prst="actionButtonBlank">
            <a:avLst/>
          </a:prstGeom>
          <a:solidFill>
            <a:srgbClr val="70FF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3366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6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D1AA53-FF84-73D8-A8C6-8838A407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2349500"/>
            <a:ext cx="863600" cy="1042988"/>
          </a:xfrm>
          <a:prstGeom prst="actionButtonBlank">
            <a:avLst/>
          </a:prstGeom>
          <a:solidFill>
            <a:srgbClr val="70FF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33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16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F47860-0D74-7495-C7EA-87E9E000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349500"/>
            <a:ext cx="863600" cy="1042988"/>
          </a:xfrm>
          <a:prstGeom prst="actionButtonBlank">
            <a:avLst/>
          </a:prstGeom>
          <a:solidFill>
            <a:srgbClr val="70FF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3366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6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38135D-66B2-4849-3EF1-34C14CEE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2349500"/>
            <a:ext cx="863600" cy="1042988"/>
          </a:xfrm>
          <a:prstGeom prst="actionButtonBlank">
            <a:avLst/>
          </a:prstGeom>
          <a:solidFill>
            <a:srgbClr val="70FF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3366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7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6DE9EB4-C7AE-650C-947D-9F84BEDBD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349500"/>
            <a:ext cx="863600" cy="1042988"/>
          </a:xfrm>
          <a:prstGeom prst="actionButtonBlank">
            <a:avLst/>
          </a:prstGeom>
          <a:solidFill>
            <a:srgbClr val="70FF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33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280FCCA3-77AD-083D-ECC2-B75806575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1" y="4941888"/>
            <a:ext cx="3094036" cy="1079500"/>
          </a:xfrm>
          <a:prstGeom prst="wedgeRectCallout">
            <a:avLst>
              <a:gd name="adj1" fmla="val -15799"/>
              <a:gd name="adj2" fmla="val -198776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пропуск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4C7EBA81-6980-1732-65C2-B7CB8C5D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4941888"/>
            <a:ext cx="1790700" cy="1079500"/>
          </a:xfrm>
          <a:prstGeom prst="wedgeRectCallout">
            <a:avLst>
              <a:gd name="adj1" fmla="val 67532"/>
              <a:gd name="adj2" fmla="val -201028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60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ак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13CA6D50-4878-049D-79DE-CEBBF5F9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941888"/>
            <a:ext cx="936625" cy="1079500"/>
          </a:xfrm>
          <a:prstGeom prst="wedgeRectCallout">
            <a:avLst>
              <a:gd name="adj1" fmla="val 57385"/>
              <a:gd name="adj2" fmla="val -197604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11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4" name="AutoShape 30">
            <a:extLst>
              <a:ext uri="{FF2B5EF4-FFF2-40B4-BE49-F238E27FC236}">
                <a16:creationId xmlns:a16="http://schemas.microsoft.com/office/drawing/2014/main" id="{625294DD-13A3-090B-8E0A-94BE922D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941888"/>
            <a:ext cx="936625" cy="1079500"/>
          </a:xfrm>
          <a:prstGeom prst="wedgeRectCallout">
            <a:avLst>
              <a:gd name="adj1" fmla="val 57991"/>
              <a:gd name="adj2" fmla="val -204560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ru-RU" altLang="uk-UA" sz="6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5" name="AutoShape 31">
            <a:extLst>
              <a:ext uri="{FF2B5EF4-FFF2-40B4-BE49-F238E27FC236}">
                <a16:creationId xmlns:a16="http://schemas.microsoft.com/office/drawing/2014/main" id="{CD855AA4-7447-04D1-5BE2-83091236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831850" cy="1079500"/>
          </a:xfrm>
          <a:prstGeom prst="wedgeRectCallout">
            <a:avLst>
              <a:gd name="adj1" fmla="val 198250"/>
              <a:gd name="adj2" fmla="val -216847"/>
            </a:avLst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ru-RU" altLang="uk-UA" sz="6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AutoShape 3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4A6564-E8EA-1B19-8CE8-9E0783888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21519" name="Picture 33" descr="&amp;Fcy;&amp;Ocy;&amp;Rcy;&amp;Mcy;&amp;Acy;&amp;Tcy;&amp;IEcy; &quot; Lot of Free Downloads. &amp;Vcy;&amp;scy;&amp;iecy; &amp;ncy;&amp;acy; &amp;scy;&amp;vcy;&amp;iecy;&amp;tcy;&amp;iecy; &amp;bcy;&amp;iecy;&amp;scy;&amp;pcy;&amp;lcy;&amp;acy;&amp;tcy;&amp;ncy;&amp;ocy; &amp;scy;&amp;kcy;&amp;acy;&amp;chcy;&amp;acy;&amp;tcy;&amp;softcy;.">
            <a:extLst>
              <a:ext uri="{FF2B5EF4-FFF2-40B4-BE49-F238E27FC236}">
                <a16:creationId xmlns:a16="http://schemas.microsoft.com/office/drawing/2014/main" id="{95CD948C-2FC5-E1E5-5ED5-9380A4A3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5176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9"/>
                  </p:tgtEl>
                </p:cond>
              </p:nextCondLst>
            </p:seq>
          </p:childTnLst>
        </p:cTn>
      </p:par>
    </p:tnLst>
    <p:bldLst>
      <p:bldP spid="6171" grpId="0" animBg="1"/>
      <p:bldP spid="6172" grpId="0" animBg="1"/>
      <p:bldP spid="6173" grpId="0" animBg="1"/>
      <p:bldP spid="6174" grpId="0" animBg="1"/>
      <p:bldP spid="61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9D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Рисунок16">
            <a:extLst>
              <a:ext uri="{FF2B5EF4-FFF2-40B4-BE49-F238E27FC236}">
                <a16:creationId xmlns:a16="http://schemas.microsoft.com/office/drawing/2014/main" id="{D729AFDF-E0C7-4120-EEE5-291A8F26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8">
            <a:extLst>
              <a:ext uri="{FF2B5EF4-FFF2-40B4-BE49-F238E27FC236}">
                <a16:creationId xmlns:a16="http://schemas.microsoft.com/office/drawing/2014/main" id="{D5811DDB-5B56-2188-C5F5-F0BFFA85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13100"/>
            <a:ext cx="7920037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7030A0"/>
                </a:solidFill>
                <a:latin typeface="Times New Roman" panose="02020603050405020304" pitchFamily="18" charset="0"/>
              </a:rPr>
              <a:t>B) X=[int(i) for i in input().split()]</a:t>
            </a:r>
            <a:endParaRPr lang="ru-RU" altLang="uk-UA" sz="40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5E0BC18-2C21-90C3-BD73-747ED159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365625"/>
            <a:ext cx="7920037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7030A0"/>
                </a:solidFill>
                <a:latin typeface="Times New Roman" panose="02020603050405020304" pitchFamily="18" charset="0"/>
              </a:rPr>
              <a:t>C) X=[str(i) for i in input().split()]</a:t>
            </a:r>
            <a:endParaRPr lang="ru-RU" altLang="uk-UA" sz="40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52718E-861D-55F4-C8B9-F86E86D16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E79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534" name="Rectangle 5" descr="Крупная сетка">
            <a:extLst>
              <a:ext uri="{FF2B5EF4-FFF2-40B4-BE49-F238E27FC236}">
                <a16:creationId xmlns:a16="http://schemas.microsoft.com/office/drawing/2014/main" id="{F7D0CA00-8D13-6B30-C91C-33D4472B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Оберіть запис списку з іменем 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що складається з елементів дійсного типу</a:t>
            </a: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endParaRPr lang="ru-RU" altLang="uk-UA" sz="28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DCDF722B-0F3E-A970-DC90-89029681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05038"/>
            <a:ext cx="25558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56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  <a:endParaRPr lang="ru-RU" altLang="uk-UA" sz="25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5FF977-A360-2EBF-FB76-D66D13AB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EB31DB1-2AEF-0B90-1B0C-BCF8D85CD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2253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84AA61-5C17-2595-25A0-51921DE1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2539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6BDCDC2-A81C-75AD-ABA4-E481742F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2540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77E82E8-E29B-F550-F7C1-76BEDBC5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254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738C04B-9023-6F06-8AE2-325523C78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5BEA87C-D0F7-1B07-F131-7C5578CB3A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8313" y="2095500"/>
            <a:ext cx="7920037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rgbClr val="7030A0"/>
                </a:solidFill>
                <a:latin typeface="Times New Roman" panose="02020603050405020304" pitchFamily="18" charset="0"/>
              </a:rPr>
              <a:t>A) X=[float(i) for i in input().split()]</a:t>
            </a:r>
            <a:endParaRPr lang="ru-RU" altLang="uk-UA" sz="40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EEC0D5-4D02-831C-5700-2E0A20F9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D658BB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3323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9D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4517EE7D-41A5-90AC-F6F5-FA96D3AD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44675"/>
            <a:ext cx="99218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884101-AECA-3FDC-461A-99278910E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D658BB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еревірка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3556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32C4311-85E0-9C4B-7882-999714C68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E79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7030A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57" name="Rectangle 5" descr="Крупная сетка">
            <a:extLst>
              <a:ext uri="{FF2B5EF4-FFF2-40B4-BE49-F238E27FC236}">
                <a16:creationId xmlns:a16="http://schemas.microsoft.com/office/drawing/2014/main" id="{7264511F-8524-802D-1EB9-F0AD7B40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Дано список А</a:t>
            </a: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=[ 1, 3, 4, 5, 6, </a:t>
            </a: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].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Який отримаємо результат від функції?</a:t>
            </a:r>
            <a:endParaRPr lang="en-US" altLang="uk-UA" sz="36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775D1228-D535-DFA5-BB52-4D8268AB1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Picture 23" descr="Рисунок16">
            <a:extLst>
              <a:ext uri="{FF2B5EF4-FFF2-40B4-BE49-F238E27FC236}">
                <a16:creationId xmlns:a16="http://schemas.microsoft.com/office/drawing/2014/main" id="{423D7C94-CC36-4171-026A-E83F6C71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6">
            <a:extLst>
              <a:ext uri="{FF2B5EF4-FFF2-40B4-BE49-F238E27FC236}">
                <a16:creationId xmlns:a16="http://schemas.microsoft.com/office/drawing/2014/main" id="{87EE7F5F-B8D3-6A3D-649A-1BC27024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C63ADAE7-EC63-FCF1-F8C1-5891CD96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00525"/>
            <a:ext cx="66960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400" b="1" i="1">
                <a:solidFill>
                  <a:srgbClr val="7030A0"/>
                </a:solidFill>
                <a:latin typeface="Times New Roman" panose="02020603050405020304" pitchFamily="18" charset="0"/>
              </a:rPr>
              <a:t>a.count(3)</a:t>
            </a:r>
            <a:endParaRPr lang="ru-RU" altLang="uk-UA" sz="4400" b="1" i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6" name="AutoShap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25E4880-A621-BD1A-DB69-E5BFAD55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  <p:bldP spid="14358" grpId="0" animBg="1"/>
      <p:bldP spid="143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9D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94D255-F830-ABA1-6818-87767FEE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E79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603" name="Rectangle 5" descr="Крупная сетка">
            <a:extLst>
              <a:ext uri="{FF2B5EF4-FFF2-40B4-BE49-F238E27FC236}">
                <a16:creationId xmlns:a16="http://schemas.microsoft.com/office/drawing/2014/main" id="{17EBF306-B964-C7AA-2F79-45E82907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Для виведення списку А в один рядок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з пробілами використовують запис:</a:t>
            </a:r>
            <a:endParaRPr lang="ru-RU" altLang="uk-UA" sz="28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6" descr="Рисунок16">
            <a:extLst>
              <a:ext uri="{FF2B5EF4-FFF2-40B4-BE49-F238E27FC236}">
                <a16:creationId xmlns:a16="http://schemas.microsoft.com/office/drawing/2014/main" id="{0F3F4480-B054-073F-72CC-901F0674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E3BBEC95-FD10-3E19-BE1A-AF3F810B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07A31EF9-8A9A-49D8-4565-AD3AA27D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E5ECD766-2AA5-B285-542D-0E151702F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FD6C84A9-C91D-C652-89A7-FC7E2B73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2205038"/>
            <a:ext cx="25558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5600" b="1">
                <a:solidFill>
                  <a:srgbClr val="CC0000"/>
                </a:solidFill>
                <a:latin typeface="Times New Roman" panose="02020603050405020304" pitchFamily="18" charset="0"/>
              </a:rPr>
              <a:t>С</a:t>
            </a:r>
            <a:endParaRPr lang="ru-RU" altLang="uk-UA" sz="25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5335946-66F6-DA4D-D89D-D9E9912F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CAECDDF-1A29-DCDD-346C-9787BF25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A11499D-C2DE-0186-4308-F3B8349B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E1E061E-576D-DE8D-D751-A5F91B339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1EC7EEC-DDF6-E9EF-8D90-8E758019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15ECB1D-60FC-EAFE-F8AF-53B39558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3344378-B182-828F-DEE2-EAA83639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51F92AF-36E0-4AFC-5681-FDA59F13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B7C1F5EF-D314-623B-3AB8-1EC4B960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5286231-38AC-4BE8-AEC3-F43C9A920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6FCE20A9-4DFF-17C6-BDA6-F0CA8660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1229D3-2022-9ECB-BEDB-9688FA74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2BE34F0-DD09-CF5C-9E85-58F40821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1F87CC-39BD-DD46-71CD-8244FF5F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E2F04A3-16E2-F251-AF86-799032633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71A3A19-EAD4-FD1E-D986-503A5F8B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D70F214-7392-9CED-FBA3-2DB7A897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DE61AA7-CA27-5EC3-1048-7C914550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527D8D07-5683-691E-C9AB-0DA6F1280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133600"/>
            <a:ext cx="5041900" cy="79057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A)</a:t>
            </a: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print(A)</a:t>
            </a:r>
            <a:endParaRPr lang="ru-RU" altLang="uk-UA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670E7CB9-D826-E2C2-D4E8-2FD7631EF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3213100"/>
            <a:ext cx="5041900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B) for i in A: </a:t>
            </a: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print(i)</a:t>
            </a:r>
            <a:endParaRPr lang="ru-RU" altLang="uk-UA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771D68E-F3FF-982E-2313-98FA27B0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368800"/>
            <a:ext cx="50530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C) for i in A: print(i, end=‘ ‘)</a:t>
            </a:r>
            <a:endParaRPr lang="ru-RU" altLang="uk-UA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C03F245-A79E-E037-5057-BFEC025E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D658BB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3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9D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2F582F04-2B74-0F1A-6B3E-3B136392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449388"/>
            <a:ext cx="8532813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[1, 3, 4, 5, 7]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116410-1917-48B6-94B8-728A64DDB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D658BB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еревірка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662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0930AE-F7BA-8690-AF89-905B48EA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E79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7030A0"/>
                </a:solidFill>
                <a:latin typeface="Times New Roman" panose="02020603050405020304" pitchFamily="18" charset="0"/>
              </a:rPr>
              <a:t>4</a:t>
            </a:r>
            <a:endParaRPr lang="ru-RU" altLang="uk-UA" sz="60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Rectangle 5" descr="Крупная сетка">
            <a:extLst>
              <a:ext uri="{FF2B5EF4-FFF2-40B4-BE49-F238E27FC236}">
                <a16:creationId xmlns:a16="http://schemas.microsoft.com/office/drawing/2014/main" id="{EB4926F8-9582-B017-56A8-7DCEA7D2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Дано список А</a:t>
            </a: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=[ 1, 3, 4, 5].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Який отримаємо результат від функції?</a:t>
            </a:r>
            <a:endParaRPr lang="en-US" altLang="uk-UA" sz="36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4F122DAB-6C5D-90A5-4EB9-8C81F662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23" descr="Рисунок16">
            <a:extLst>
              <a:ext uri="{FF2B5EF4-FFF2-40B4-BE49-F238E27FC236}">
                <a16:creationId xmlns:a16="http://schemas.microsoft.com/office/drawing/2014/main" id="{FF6BE40B-83D4-FFB8-50C0-875C8E7B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26">
            <a:extLst>
              <a:ext uri="{FF2B5EF4-FFF2-40B4-BE49-F238E27FC236}">
                <a16:creationId xmlns:a16="http://schemas.microsoft.com/office/drawing/2014/main" id="{05CAC804-AA6F-8B72-4691-81CE4F61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CCB4B705-C809-00BB-D7B3-9A23115E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4149725"/>
            <a:ext cx="3311525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4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A.append(7)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4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print(A)</a:t>
            </a:r>
          </a:p>
        </p:txBody>
      </p:sp>
      <p:sp>
        <p:nvSpPr>
          <p:cNvPr id="14366" name="AutoShap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0DEFA62-3B94-BADE-F5FD-54F7099FB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  <p:bldP spid="14358" grpId="0" animBg="1"/>
      <p:bldP spid="14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 descr="Крупная сетка">
            <a:extLst>
              <a:ext uri="{FF2B5EF4-FFF2-40B4-BE49-F238E27FC236}">
                <a16:creationId xmlns:a16="http://schemas.microsoft.com/office/drawing/2014/main" id="{057AD9B6-1384-F258-F0A6-8C8A5643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424863" cy="719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23" name="WordArt 5">
            <a:extLst>
              <a:ext uri="{FF2B5EF4-FFF2-40B4-BE49-F238E27FC236}">
                <a16:creationId xmlns:a16="http://schemas.microsoft.com/office/drawing/2014/main" id="{283B6D53-3F4F-4DC3-4376-EB304E0568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тур.</a:t>
            </a:r>
          </a:p>
        </p:txBody>
      </p:sp>
      <p:sp>
        <p:nvSpPr>
          <p:cNvPr id="5124" name="WordArt 6">
            <a:extLst>
              <a:ext uri="{FF2B5EF4-FFF2-40B4-BE49-F238E27FC236}">
                <a16:creationId xmlns:a16="http://schemas.microsoft.com/office/drawing/2014/main" id="{46C6496C-FC53-03BF-8298-F4E09D3FFF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2808288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Ерудити</a:t>
            </a:r>
          </a:p>
        </p:txBody>
      </p:sp>
      <p:sp>
        <p:nvSpPr>
          <p:cNvPr id="5125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61D66E0-2B05-C0C9-986A-9290F19D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76250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26" name="Rectangle 12" descr="Крупная сетка">
            <a:extLst>
              <a:ext uri="{FF2B5EF4-FFF2-40B4-BE49-F238E27FC236}">
                <a16:creationId xmlns:a16="http://schemas.microsoft.com/office/drawing/2014/main" id="{CAD56F1C-CF8A-4D36-57E7-8AE5B806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25538"/>
            <a:ext cx="8424863" cy="719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27" name="WordArt 13">
            <a:extLst>
              <a:ext uri="{FF2B5EF4-FFF2-40B4-BE49-F238E27FC236}">
                <a16:creationId xmlns:a16="http://schemas.microsoft.com/office/drawing/2014/main" id="{C2DCDB62-3AB0-FDC5-09F4-0B91FF04D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тур.</a:t>
            </a:r>
          </a:p>
        </p:txBody>
      </p:sp>
      <p:sp>
        <p:nvSpPr>
          <p:cNvPr id="5128" name="WordArt 14">
            <a:extLst>
              <a:ext uri="{FF2B5EF4-FFF2-40B4-BE49-F238E27FC236}">
                <a16:creationId xmlns:a16="http://schemas.microsoft.com/office/drawing/2014/main" id="{B6038EA6-ACA0-82C7-646F-A3A1657CB6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196975"/>
            <a:ext cx="2808288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Складачі</a:t>
            </a:r>
          </a:p>
        </p:txBody>
      </p:sp>
      <p:sp>
        <p:nvSpPr>
          <p:cNvPr id="5129" name="AutoShap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47C989-3999-1056-4189-463660CBB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268413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30" name="Rectangle 16" descr="Крупная сетка">
            <a:extLst>
              <a:ext uri="{FF2B5EF4-FFF2-40B4-BE49-F238E27FC236}">
                <a16:creationId xmlns:a16="http://schemas.microsoft.com/office/drawing/2014/main" id="{9670E4CF-F147-D88F-E4B6-CA24FF8F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7700"/>
            <a:ext cx="8424863" cy="719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31" name="WordArt 17">
            <a:extLst>
              <a:ext uri="{FF2B5EF4-FFF2-40B4-BE49-F238E27FC236}">
                <a16:creationId xmlns:a16="http://schemas.microsoft.com/office/drawing/2014/main" id="{70F767E2-E31B-7A09-29FD-E9B56D0EED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тур.</a:t>
            </a:r>
          </a:p>
        </p:txBody>
      </p:sp>
      <p:sp>
        <p:nvSpPr>
          <p:cNvPr id="5132" name="WordArt 18">
            <a:extLst>
              <a:ext uri="{FF2B5EF4-FFF2-40B4-BE49-F238E27FC236}">
                <a16:creationId xmlns:a16="http://schemas.microsoft.com/office/drawing/2014/main" id="{FC3E60D4-55F5-2C6E-2B8F-52B5385EE8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989138"/>
            <a:ext cx="3816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півслова...</a:t>
            </a:r>
          </a:p>
        </p:txBody>
      </p:sp>
      <p:sp>
        <p:nvSpPr>
          <p:cNvPr id="5133" name="AutoShape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F4E5B16-828A-2AE7-DC9A-439259B0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060575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34" name="Rectangle 20" descr="Крупная сетка">
            <a:extLst>
              <a:ext uri="{FF2B5EF4-FFF2-40B4-BE49-F238E27FC236}">
                <a16:creationId xmlns:a16="http://schemas.microsoft.com/office/drawing/2014/main" id="{50229C5B-18C1-7C12-EEE1-38CA48F2C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09863"/>
            <a:ext cx="8424863" cy="719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35" name="WordArt 21">
            <a:extLst>
              <a:ext uri="{FF2B5EF4-FFF2-40B4-BE49-F238E27FC236}">
                <a16:creationId xmlns:a16="http://schemas.microsoft.com/office/drawing/2014/main" id="{D6F28B34-BE51-DB40-5452-8CC1B3D76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781300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136" name="WordArt 22">
            <a:extLst>
              <a:ext uri="{FF2B5EF4-FFF2-40B4-BE49-F238E27FC236}">
                <a16:creationId xmlns:a16="http://schemas.microsoft.com/office/drawing/2014/main" id="{B549BD2C-B67C-32D4-0FD5-1C4E06E0E1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2781300"/>
            <a:ext cx="4103688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Розшифруй..</a:t>
            </a:r>
          </a:p>
        </p:txBody>
      </p:sp>
      <p:sp>
        <p:nvSpPr>
          <p:cNvPr id="5137" name="AutoShape 2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B6F3AD9-D92C-127F-8904-3FDD7846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852738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38" name="Rectangle 24" descr="Крупная сетка">
            <a:extLst>
              <a:ext uri="{FF2B5EF4-FFF2-40B4-BE49-F238E27FC236}">
                <a16:creationId xmlns:a16="http://schemas.microsoft.com/office/drawing/2014/main" id="{4BDB4C39-0FEB-2522-5254-CCB7B416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2025"/>
            <a:ext cx="8424863" cy="719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39" name="WordArt 25">
            <a:extLst>
              <a:ext uri="{FF2B5EF4-FFF2-40B4-BE49-F238E27FC236}">
                <a16:creationId xmlns:a16="http://schemas.microsoft.com/office/drawing/2014/main" id="{EADF601E-9798-5BBB-71EF-42888FF68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3573463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тур.</a:t>
            </a:r>
          </a:p>
        </p:txBody>
      </p:sp>
      <p:sp>
        <p:nvSpPr>
          <p:cNvPr id="5140" name="WordArt 26">
            <a:extLst>
              <a:ext uri="{FF2B5EF4-FFF2-40B4-BE49-F238E27FC236}">
                <a16:creationId xmlns:a16="http://schemas.microsoft.com/office/drawing/2014/main" id="{3FB057A4-A39F-FB34-3CE3-7C72C6E05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3573463"/>
            <a:ext cx="2808288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</a:p>
        </p:txBody>
      </p:sp>
      <p:sp>
        <p:nvSpPr>
          <p:cNvPr id="5141" name="AutoShape 2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D7D6CF1-69AD-117B-A59C-BD132C99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644900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42" name="Rectangle 28" descr="Крупная сетка">
            <a:extLst>
              <a:ext uri="{FF2B5EF4-FFF2-40B4-BE49-F238E27FC236}">
                <a16:creationId xmlns:a16="http://schemas.microsoft.com/office/drawing/2014/main" id="{8FBD1747-A3FC-8115-413C-02ABE3FE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94188"/>
            <a:ext cx="8424863" cy="719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43" name="WordArt 29">
            <a:extLst>
              <a:ext uri="{FF2B5EF4-FFF2-40B4-BE49-F238E27FC236}">
                <a16:creationId xmlns:a16="http://schemas.microsoft.com/office/drawing/2014/main" id="{E67B0B3B-ECCE-2DF7-76EC-5C6BE5318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365625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тур.</a:t>
            </a:r>
          </a:p>
        </p:txBody>
      </p:sp>
      <p:sp>
        <p:nvSpPr>
          <p:cNvPr id="5144" name="WordArt 30">
            <a:extLst>
              <a:ext uri="{FF2B5EF4-FFF2-40B4-BE49-F238E27FC236}">
                <a16:creationId xmlns:a16="http://schemas.microsoft.com/office/drawing/2014/main" id="{AD06BA62-E25F-6C87-2B41-3C7989BA2D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4365625"/>
            <a:ext cx="30241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чи ні</a:t>
            </a:r>
          </a:p>
        </p:txBody>
      </p:sp>
      <p:sp>
        <p:nvSpPr>
          <p:cNvPr id="5145" name="AutoShape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A3C82D6-13A1-BBFC-1B6E-0D73B1FD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437063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46" name="Rectangle 32" descr="Крупная сетка">
            <a:extLst>
              <a:ext uri="{FF2B5EF4-FFF2-40B4-BE49-F238E27FC236}">
                <a16:creationId xmlns:a16="http://schemas.microsoft.com/office/drawing/2014/main" id="{6A387566-814A-8018-86B2-5D89F8AA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86350"/>
            <a:ext cx="8424863" cy="719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47" name="WordArt 33">
            <a:extLst>
              <a:ext uri="{FF2B5EF4-FFF2-40B4-BE49-F238E27FC236}">
                <a16:creationId xmlns:a16="http://schemas.microsoft.com/office/drawing/2014/main" id="{DFD11BA2-D526-4DFB-E510-84C5B6A436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157788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5148" name="WordArt 34">
            <a:extLst>
              <a:ext uri="{FF2B5EF4-FFF2-40B4-BE49-F238E27FC236}">
                <a16:creationId xmlns:a16="http://schemas.microsoft.com/office/drawing/2014/main" id="{483B6719-8BC0-444F-5746-69AE5C529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5157788"/>
            <a:ext cx="223202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5149" name="AutoShape 3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8C364FC5-D9AD-A5FB-7609-B6FD2DBF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229225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50" name="Rectangle 36" descr="Крупная сетка">
            <a:extLst>
              <a:ext uri="{FF2B5EF4-FFF2-40B4-BE49-F238E27FC236}">
                <a16:creationId xmlns:a16="http://schemas.microsoft.com/office/drawing/2014/main" id="{392AAAB0-0EC3-A27B-F5D8-84269C183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78513"/>
            <a:ext cx="8424863" cy="719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51" name="WordArt 37">
            <a:extLst>
              <a:ext uri="{FF2B5EF4-FFF2-40B4-BE49-F238E27FC236}">
                <a16:creationId xmlns:a16="http://schemas.microsoft.com/office/drawing/2014/main" id="{01B91D14-F259-429C-06B3-18378ED9C0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949950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тур.</a:t>
            </a:r>
          </a:p>
        </p:txBody>
      </p:sp>
      <p:sp>
        <p:nvSpPr>
          <p:cNvPr id="5152" name="WordArt 38">
            <a:extLst>
              <a:ext uri="{FF2B5EF4-FFF2-40B4-BE49-F238E27FC236}">
                <a16:creationId xmlns:a16="http://schemas.microsoft.com/office/drawing/2014/main" id="{0806EC44-DD85-9C72-733F-4A535CE4E9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5949950"/>
            <a:ext cx="43926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Веселі нотки</a:t>
            </a:r>
          </a:p>
        </p:txBody>
      </p:sp>
      <p:sp>
        <p:nvSpPr>
          <p:cNvPr id="5153" name="AutoShape 3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E958E49F-B84C-C709-33C3-CD538859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6021388"/>
            <a:ext cx="1042987" cy="523875"/>
          </a:xfrm>
          <a:prstGeom prst="actionButtonForwardNext">
            <a:avLst/>
          </a:prstGeom>
          <a:solidFill>
            <a:srgbClr val="5BD1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9D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EEC5A3B4-33AD-C78A-E046-334C5F60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1638300"/>
            <a:ext cx="99218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6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BC8A09-9FD9-4518-3456-C9F9F54D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D658BB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еревірка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676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946774-B1CA-EE04-1C33-E9059E3D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rgbClr val="E79D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6000" b="1">
                <a:solidFill>
                  <a:srgbClr val="7030A0"/>
                </a:solidFill>
                <a:latin typeface="Times New Roman" panose="02020603050405020304" pitchFamily="18" charset="0"/>
              </a:rPr>
              <a:t>5</a:t>
            </a:r>
            <a:endParaRPr lang="ru-RU" altLang="uk-UA" sz="60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Rectangle 5" descr="Крупная сетка">
            <a:extLst>
              <a:ext uri="{FF2B5EF4-FFF2-40B4-BE49-F238E27FC236}">
                <a16:creationId xmlns:a16="http://schemas.microsoft.com/office/drawing/2014/main" id="{A5A50718-A45D-EC64-A397-52F9DBD3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lang="uk-UA" altLang="uk-UA" sz="2800" b="1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Дано список А</a:t>
            </a:r>
            <a:r>
              <a:rPr lang="en-US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=[ 1, 3, 4, 5, 6, 7].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rgbClr val="7030A0"/>
                </a:solidFill>
                <a:latin typeface="Times New Roman" panose="02020603050405020304" pitchFamily="18" charset="0"/>
              </a:rPr>
              <a:t>Який отримаємо результат від функції?</a:t>
            </a:r>
            <a:endParaRPr lang="en-US" altLang="uk-UA" sz="36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EEFDEEF7-2F95-B241-BDA5-6FC1CB16E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9" name="Picture 23" descr="Рисунок16">
            <a:extLst>
              <a:ext uri="{FF2B5EF4-FFF2-40B4-BE49-F238E27FC236}">
                <a16:creationId xmlns:a16="http://schemas.microsoft.com/office/drawing/2014/main" id="{A8C9E5E9-3705-8A57-7D32-2BF6F137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26">
            <a:extLst>
              <a:ext uri="{FF2B5EF4-FFF2-40B4-BE49-F238E27FC236}">
                <a16:creationId xmlns:a16="http://schemas.microsoft.com/office/drawing/2014/main" id="{84EA78B0-46BA-3C8A-309F-3BDEBE0E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F052F4DA-BFC0-289E-AEF0-810B1DB80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38625"/>
            <a:ext cx="6985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uk-UA" sz="4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len(A)</a:t>
            </a:r>
          </a:p>
        </p:txBody>
      </p:sp>
      <p:sp>
        <p:nvSpPr>
          <p:cNvPr id="14366" name="AutoShap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4B966E3-4A3C-595A-004C-843319D0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  <p:bldP spid="14358" grpId="0" animBg="1"/>
      <p:bldP spid="14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BD9473-76DB-996A-A242-C48CC630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1439863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30723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1807E8A-6619-4380-DAD2-E453E11DC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0350"/>
            <a:ext cx="3168650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Перевірка</a:t>
            </a:r>
            <a:endParaRPr lang="ru-RU" altLang="uk-UA" sz="44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FBFF00-637D-13E2-4DAD-4ADB03CE1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349500"/>
            <a:ext cx="863600" cy="1042988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660066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928B69-9AFF-4191-6583-C5F2EB4E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2349500"/>
            <a:ext cx="863600" cy="1042988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66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A17DCC7-5330-2C4A-9985-1B28F9A6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349500"/>
            <a:ext cx="863600" cy="1042988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66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65D9A2-B229-C888-C785-094CB27F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2349500"/>
            <a:ext cx="863600" cy="1042988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660066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B61D90-DEC1-2836-FB91-0BB4A687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349500"/>
            <a:ext cx="863600" cy="1042988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85" name="AutoShape 17">
            <a:extLst>
              <a:ext uri="{FF2B5EF4-FFF2-40B4-BE49-F238E27FC236}">
                <a16:creationId xmlns:a16="http://schemas.microsoft.com/office/drawing/2014/main" id="{DA24701A-2D0E-9D3C-EA5D-BD4F6546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4941888"/>
            <a:ext cx="1011237" cy="1079500"/>
          </a:xfrm>
          <a:prstGeom prst="wedgeRectCallout">
            <a:avLst>
              <a:gd name="adj1" fmla="val -65046"/>
              <a:gd name="adj2" fmla="val -201569"/>
            </a:avLst>
          </a:prstGeom>
          <a:solidFill>
            <a:schemeClr val="bg1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6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altLang="uk-UA" sz="6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AutoShape 18">
            <a:extLst>
              <a:ext uri="{FF2B5EF4-FFF2-40B4-BE49-F238E27FC236}">
                <a16:creationId xmlns:a16="http://schemas.microsoft.com/office/drawing/2014/main" id="{1411D85A-A80A-9FB9-07AF-CF5B4C3D9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4941888"/>
            <a:ext cx="942975" cy="1079500"/>
          </a:xfrm>
          <a:prstGeom prst="wedgeRectCallout">
            <a:avLst>
              <a:gd name="adj1" fmla="val 190707"/>
              <a:gd name="adj2" fmla="val -197305"/>
            </a:avLst>
          </a:prstGeom>
          <a:solidFill>
            <a:schemeClr val="bg1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7" name="AutoShape 19">
            <a:extLst>
              <a:ext uri="{FF2B5EF4-FFF2-40B4-BE49-F238E27FC236}">
                <a16:creationId xmlns:a16="http://schemas.microsoft.com/office/drawing/2014/main" id="{6D82B785-8F0A-EEEF-202E-3DCDA3C41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5" y="4927600"/>
            <a:ext cx="2878634" cy="1079500"/>
          </a:xfrm>
          <a:prstGeom prst="wedgeRectCallout">
            <a:avLst>
              <a:gd name="adj1" fmla="val 10181"/>
              <a:gd name="adj2" fmla="val -206912"/>
            </a:avLst>
          </a:prstGeom>
          <a:solidFill>
            <a:schemeClr val="bg1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[1,3,4,5,7]</a:t>
            </a:r>
            <a:endParaRPr lang="ru-RU" altLang="uk-UA" sz="4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8" name="AutoShape 20">
            <a:extLst>
              <a:ext uri="{FF2B5EF4-FFF2-40B4-BE49-F238E27FC236}">
                <a16:creationId xmlns:a16="http://schemas.microsoft.com/office/drawing/2014/main" id="{AC065DD6-673A-3F02-A8AD-F95B4E0A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629" y="4927600"/>
            <a:ext cx="1152525" cy="1079500"/>
          </a:xfrm>
          <a:prstGeom prst="wedgeRectCallout">
            <a:avLst>
              <a:gd name="adj1" fmla="val 127739"/>
              <a:gd name="adj2" fmla="val -202698"/>
            </a:avLst>
          </a:prstGeom>
          <a:solidFill>
            <a:schemeClr val="bg1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endParaRPr lang="ru-RU" altLang="uk-UA" sz="6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9" name="AutoShape 21">
            <a:extLst>
              <a:ext uri="{FF2B5EF4-FFF2-40B4-BE49-F238E27FC236}">
                <a16:creationId xmlns:a16="http://schemas.microsoft.com/office/drawing/2014/main" id="{6AB9524D-D756-3F67-917C-38F55720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4957763"/>
            <a:ext cx="942975" cy="1079500"/>
          </a:xfrm>
          <a:prstGeom prst="wedgeRectCallout">
            <a:avLst>
              <a:gd name="adj1" fmla="val 196329"/>
              <a:gd name="adj2" fmla="val -219296"/>
            </a:avLst>
          </a:prstGeom>
          <a:solidFill>
            <a:schemeClr val="bg1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  <a:endParaRPr lang="ru-RU" altLang="uk-UA" sz="6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4" name="AutoShape 2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9D9D715-65C1-5FDC-3CB2-0EE44CCF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30735" name="Picture 23" descr="&amp;Fcy;&amp;Ocy;&amp;Rcy;&amp;Mcy;&amp;Acy;&amp;Tcy;&amp;IEcy; &quot; Lot of Free Downloads. &amp;Vcy;&amp;scy;&amp;iecy; &amp;ncy;&amp;acy; &amp;scy;&amp;vcy;&amp;iecy;&amp;tcy;&amp;iecy; &amp;bcy;&amp;iecy;&amp;scy;&amp;pcy;&amp;lcy;&amp;acy;&amp;tcy;&amp;ncy;&amp;ocy; &amp;scy;&amp;kcy;&amp;acy;&amp;chcy;&amp;acy;&amp;tcy;&amp;softcy;.">
            <a:extLst>
              <a:ext uri="{FF2B5EF4-FFF2-40B4-BE49-F238E27FC236}">
                <a16:creationId xmlns:a16="http://schemas.microsoft.com/office/drawing/2014/main" id="{CB09B962-4480-1AEF-B4FC-4336803A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5176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</p:childTnLst>
        </p:cTn>
      </p:par>
    </p:tnLst>
    <p:bldLst>
      <p:bldP spid="7185" grpId="0" animBg="1"/>
      <p:bldP spid="7186" grpId="0" animBg="1"/>
      <p:bldP spid="7187" grpId="0" animBg="1"/>
      <p:bldP spid="7188" grpId="0" animBg="1"/>
      <p:bldP spid="71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 descr="Крупная сетка">
            <a:extLst>
              <a:ext uri="{FF2B5EF4-FFF2-40B4-BE49-F238E27FC236}">
                <a16:creationId xmlns:a16="http://schemas.microsoft.com/office/drawing/2014/main" id="{318D29BB-52D7-6322-3050-91BEF798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1747" name="WordArt 11">
            <a:extLst>
              <a:ext uri="{FF2B5EF4-FFF2-40B4-BE49-F238E27FC236}">
                <a16:creationId xmlns:a16="http://schemas.microsoft.com/office/drawing/2014/main" id="{7208D848-EF76-13A5-4B72-AA8E5E501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тур.</a:t>
            </a:r>
          </a:p>
        </p:txBody>
      </p:sp>
      <p:sp>
        <p:nvSpPr>
          <p:cNvPr id="31748" name="WordArt 12">
            <a:extLst>
              <a:ext uri="{FF2B5EF4-FFF2-40B4-BE49-F238E27FC236}">
                <a16:creationId xmlns:a16="http://schemas.microsoft.com/office/drawing/2014/main" id="{767AB62C-8008-045A-E0A3-93722BD744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1275" y="692150"/>
            <a:ext cx="40322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Складачі</a:t>
            </a:r>
          </a:p>
        </p:txBody>
      </p:sp>
      <p:pic>
        <p:nvPicPr>
          <p:cNvPr id="31749" name="Picture 15" descr="&amp;Ocy;&amp;bcy;&amp;zcy;&amp;ocy;&amp;rcy; &amp;icy; &amp;tcy;&amp;iecy;&amp;scy;&amp;tcy;&amp;ycy; &amp;scy;&amp;ocy;&amp;fcy;&amp;tcy;&amp;acy; &amp;dcy;&amp;lcy;&amp;yacy; &amp;mcy;&amp;ocy;&amp;bcy;&amp;icy;&amp;lcy;&amp;softcy;&amp;ncy;&amp;ycy;&amp;khcy;, &amp;scy;&amp;mcy;&amp;acy;&amp;rcy;&amp;tcy;&amp;fcy;&amp;ocy;&amp;ncy;&amp;ocy;&amp;vcy; &amp;icy; &amp;kcy;&amp;ocy;&amp;mcy;&amp;mcy;&amp;ucy;&amp;ncy;&amp;icy;&amp;kcy;&amp;acy;&amp;tcy;&amp;ocy;&amp;rcy;&amp;ocy;&amp;vcy;. SMARTphone.ua. &amp;Scy;&amp;tcy;&amp;rcy;&amp;acy;&amp;ncy;&amp;icy;&amp;tscy;&amp;acy; 6">
            <a:extLst>
              <a:ext uri="{FF2B5EF4-FFF2-40B4-BE49-F238E27FC236}">
                <a16:creationId xmlns:a16="http://schemas.microsoft.com/office/drawing/2014/main" id="{C6203404-C049-5B75-D60C-02030E86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597535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6">
            <a:extLst>
              <a:ext uri="{FF2B5EF4-FFF2-40B4-BE49-F238E27FC236}">
                <a16:creationId xmlns:a16="http://schemas.microsoft.com/office/drawing/2014/main" id="{C85E3310-405D-8CBE-ED0B-B12A48FA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794250"/>
            <a:ext cx="12239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0257" name="WordArt 17">
            <a:extLst>
              <a:ext uri="{FF2B5EF4-FFF2-40B4-BE49-F238E27FC236}">
                <a16:creationId xmlns:a16="http://schemas.microsoft.com/office/drawing/2014/main" id="{48C44195-E5B5-C101-5163-4F6CE24C5A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5661025"/>
            <a:ext cx="84963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</a:p>
        </p:txBody>
      </p:sp>
      <p:sp>
        <p:nvSpPr>
          <p:cNvPr id="31752" name="AutoShape 1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AD1E648-2BB3-2B3A-442F-A1F7FF1C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581525"/>
            <a:ext cx="720725" cy="720725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 descr="Крупная сетка">
            <a:extLst>
              <a:ext uri="{FF2B5EF4-FFF2-40B4-BE49-F238E27FC236}">
                <a16:creationId xmlns:a16="http://schemas.microsoft.com/office/drawing/2014/main" id="{CEE2E294-2710-A579-69CC-F91B2D47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3795" name="WordArt 9">
            <a:extLst>
              <a:ext uri="{FF2B5EF4-FFF2-40B4-BE49-F238E27FC236}">
                <a16:creationId xmlns:a16="http://schemas.microsoft.com/office/drawing/2014/main" id="{9C1A37EA-78FF-465F-C554-A69E22B021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тур.</a:t>
            </a:r>
          </a:p>
        </p:txBody>
      </p:sp>
      <p:sp>
        <p:nvSpPr>
          <p:cNvPr id="33796" name="WordArt 10">
            <a:extLst>
              <a:ext uri="{FF2B5EF4-FFF2-40B4-BE49-F238E27FC236}">
                <a16:creationId xmlns:a16="http://schemas.microsoft.com/office/drawing/2014/main" id="{A91AC7EC-C470-D66C-B2E3-63E1A779F2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2500" y="668338"/>
            <a:ext cx="40322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півслова...</a:t>
            </a:r>
          </a:p>
        </p:txBody>
      </p:sp>
      <p:sp>
        <p:nvSpPr>
          <p:cNvPr id="33797" name="Oval 11">
            <a:extLst>
              <a:ext uri="{FF2B5EF4-FFF2-40B4-BE49-F238E27FC236}">
                <a16:creationId xmlns:a16="http://schemas.microsoft.com/office/drawing/2014/main" id="{EF3C5D87-EDF3-81CD-4039-BAB92C6F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11277" name="Picture 13" descr="&amp;Mcy;&amp;ocy;&amp;gcy;&amp;icy;&amp;lcy;&amp;iecy;&amp;vcy;. &amp;Ncy;&amp;ocy;&amp;vcy;&amp;ocy;&amp;scy;&amp;tcy;&amp;icy; &amp;Mcy;&amp;ocy;&amp;gcy;&amp;icy;&amp;lcy;&amp;iecy;&amp;vcy;&amp;acy;. &amp;Mcy;&amp;ocy;&amp;gcy;&amp;icy;&amp;lcy;&amp;iecy;&amp;vcy;&amp;scy;&amp;kcy;&amp;icy;&amp;jcy; &amp;rcy;&amp;acy;&amp;jcy;&amp;ocy;&amp;ncy;. &amp;Pcy;&amp;rcy;&amp;ycy;&amp;dcy;&amp;ncy;&amp;yacy;&amp;pcy;&amp;rcy;&amp;ocy;&amp;ubrcy;&amp;scy;&amp;kcy;&amp;acy;&amp;yacy; &amp;ncy;&amp;iukcy;&amp;vcy;&amp;acy;. &amp;Pcy;&amp;rcy;&amp;icy;&amp;dcy;&amp;ncy;&amp;iecy;&amp;pcy;&amp;rcy;&amp;ocy;&amp;vcy;&amp;scy;&amp;kcy;&amp;acy;&amp;yacy; &amp;ncy;&amp;icy;&amp;vcy;&amp;acy;. &amp;Rcy;&amp;acy;&amp;jcy;&amp;ocy;&amp;ncy;&amp;ncy;&amp;acy;&amp;yacy; &amp;gcy;&amp;acy;&amp;zcy;&amp;iecy;&amp;tcy;&amp;acy;. - &amp;Kcy;&amp;ocy;&amp;mcy;&amp;pcy;&amp;softcy;&amp;yucy;&amp;tcy;&amp;iecy;&amp;rcy; &amp;icy; &amp;zcy;&amp;rcy;&amp;iecy;&amp;ncy;&amp;icy;&amp;iecy;">
            <a:hlinkClick r:id="rId3" action="ppaction://hlinksldjump"/>
            <a:extLst>
              <a:ext uri="{FF2B5EF4-FFF2-40B4-BE49-F238E27FC236}">
                <a16:creationId xmlns:a16="http://schemas.microsoft.com/office/drawing/2014/main" id="{CF7D2EE8-F49F-E0DC-09E4-4667F56F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21955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&amp;Scy;&amp;kcy;&amp;acy;&amp;chcy;&amp;acy;&amp;tcy;&amp;softcy; &amp;YAcy;&amp;ncy;&amp;dcy;&amp;iecy;&amp;kcy;&amp;scy; &amp;bcy;&amp;rcy;&amp;acy;&amp;ucy;&amp;zcy;&amp;iecy;&amp;rcy; v.16.0.912.76 &amp;bcy;&amp;iecy;&amp;scy;&amp;pcy;&amp;lcy;&amp;acy;&amp;tcy;&amp;ncy;&amp;ocy;">
            <a:hlinkClick r:id="rId5" action="ppaction://hlinksldjump"/>
            <a:extLst>
              <a:ext uri="{FF2B5EF4-FFF2-40B4-BE49-F238E27FC236}">
                <a16:creationId xmlns:a16="http://schemas.microsoft.com/office/drawing/2014/main" id="{AA39E445-3CC0-116B-B196-2D975F4B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089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&amp;Pcy;&amp;ocy;&amp;dcy;&amp;acy;&amp;rcy;&amp;icy;&amp;tcy;&amp;iecy; &amp;ZHcy;&amp;iecy;&amp;ncy;&amp;iecy;&amp;chcy;&amp;kcy;&amp;iecy; &amp;ucy;&amp;lcy;&amp;ycy;&amp;bcy;&amp;kcy;&amp;ucy;. &amp;Pcy;&amp;ucy;&amp;scy;&amp;tcy;&amp;softcy; &amp;ocy;&amp;ncy; &amp;ZHcy;&amp;Icy;&amp;Vcy;&amp;IEcy;&amp;Tcy;. - &amp;CHcy;&amp;iecy;&amp;bcy;&amp;ocy;&amp;kcy;&amp;scy;&amp;acy;&amp;rcy;&amp;ycy;">
            <a:hlinkClick r:id="rId7" action="ppaction://hlinksldjump"/>
            <a:extLst>
              <a:ext uri="{FF2B5EF4-FFF2-40B4-BE49-F238E27FC236}">
                <a16:creationId xmlns:a16="http://schemas.microsoft.com/office/drawing/2014/main" id="{3197748F-15D1-1BCE-161D-3ED43786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&amp;Acy;&amp;kcy;&amp;ucy;&amp;scy;&amp;tcy;&amp;icy;&amp;chcy;&amp;iecy;&amp;scy;&amp;kcy;&amp;acy;&amp;yacy;. &amp;Scy;&amp;pcy;&amp;iecy;&amp;tscy;&amp;icy;&amp;fcy;&amp;icy;&amp;chcy;&amp;iecy;&amp;scy;&amp;kcy;&amp;icy;&amp;jcy; &amp;vcy;&amp;icy;&amp;dcy; &amp;dcy;&amp;icy;&amp;scy;&amp;gcy;&amp;rcy;&amp;acy;&amp;fcy;&amp;icy;&amp;icy;. &amp;Pcy;&amp;rcy;&amp;ocy;&amp;yacy;&amp;vcy;&amp;lcy;&amp;yacy;&amp;iecy;&amp;tcy;&amp;scy;&amp;yacy; &amp;zcy;&amp;acy;&amp;mcy;&amp;iecy;&amp;ncy;&amp;ocy;&amp;jcy; &amp;bcy;&amp;ucy;&amp;kcy;&amp;vcy;, &amp;scy;&amp;ocy;&amp;ocy;&amp;tcy;&amp;vcy;&amp;iecy;&amp;tcy;&amp;scy;&amp;tcy;&amp;vcy;&amp;ucy;&amp;yucy;&amp;shchcy;&amp;icy;&amp;khcy; &amp;fcy;&amp;ocy;&amp;ncy;&amp;iecy;&amp;tcy;&amp;icy;&amp;chcy;&amp;iecy;&amp;scy;&amp;kcy;&amp;icy; &amp;bcy;&amp;lcy;&amp;icy;&amp;zcy;&amp;kcy;&amp;icy;&amp;mcy; &amp;zcy;&amp;vcy;&amp;ucy;&amp;kcy;&amp;acy;&amp;mcy;. &amp;Zcy;&amp;acy;&amp;mcy;&amp;iecy;&amp;ncy;&amp;acy; &amp;icy; &amp;scy;&amp;mcy;&amp;iecy;&amp;shcy;&amp;iecy;&amp;ncy;">
            <a:hlinkClick r:id="rId9" action="ppaction://hlinksldjump"/>
            <a:extLst>
              <a:ext uri="{FF2B5EF4-FFF2-40B4-BE49-F238E27FC236}">
                <a16:creationId xmlns:a16="http://schemas.microsoft.com/office/drawing/2014/main" id="{A4F6C3D3-E842-3591-101F-8AF46AA5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429000"/>
            <a:ext cx="2130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p22_internet">
            <a:hlinkClick r:id="rId11" action="ppaction://hlinksldjump"/>
            <a:extLst>
              <a:ext uri="{FF2B5EF4-FFF2-40B4-BE49-F238E27FC236}">
                <a16:creationId xmlns:a16="http://schemas.microsoft.com/office/drawing/2014/main" id="{7042BA22-AD7E-7748-4ED0-180C1703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852988"/>
            <a:ext cx="208756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&amp;tcy;&amp;acy;&amp;lcy;&amp;icy;&amp;scy;&amp;mcy;&amp;acy;&amp;ncy; &amp;Bcy;&amp;iecy;&amp;scy;&amp;pcy;&amp;lcy;&amp;acy;&amp;tcy;&amp;ncy;&amp;ycy;&amp;iecy; &amp;fcy;&amp;ocy;&amp;tcy;&amp;ocy; &amp;icy; &amp;vcy;&amp;iecy;&amp;kcy;&amp;tcy;&amp;ocy;&amp;rcy;&amp;ycy;">
            <a:hlinkClick r:id="rId13" action="ppaction://hlinksldjump"/>
            <a:extLst>
              <a:ext uri="{FF2B5EF4-FFF2-40B4-BE49-F238E27FC236}">
                <a16:creationId xmlns:a16="http://schemas.microsoft.com/office/drawing/2014/main" id="{8D705C45-E0F7-3B7A-74A2-652FC1D1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/>
          <a:stretch>
            <a:fillRect/>
          </a:stretch>
        </p:blipFill>
        <p:spPr bwMode="auto">
          <a:xfrm>
            <a:off x="1116013" y="1484313"/>
            <a:ext cx="21605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&amp;Ocy;&amp;Scy;&amp;Tcy;&amp;Ocy;&amp;Rcy;&amp;Ocy;&amp;ZHcy;&amp;Ncy;&amp;Ocy;, &amp;Icy;&amp;Ncy;&amp;Tcy;&amp;IEcy;&amp;Rcy;&amp;Ncy;&amp;IEcy;&amp;Tcy;. - &amp;Ncy;&amp;ocy;&amp;vcy;&amp;ocy;&amp;scy;&amp;tcy;&amp;icy; - &amp;Kcy;&amp;acy;&amp;mcy;&amp;ycy;&amp;shcy;&amp;icy;&amp;ncy;">
            <a:hlinkClick r:id="rId15" action="ppaction://hlinksldjump"/>
            <a:extLst>
              <a:ext uri="{FF2B5EF4-FFF2-40B4-BE49-F238E27FC236}">
                <a16:creationId xmlns:a16="http://schemas.microsoft.com/office/drawing/2014/main" id="{C2ACB9E8-28FD-A874-DF38-67A3B091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54538"/>
            <a:ext cx="23034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&amp;Zcy;&amp;acy;&amp;rcy;&amp;acy;&amp;bcy;&amp;ocy;&amp;tcy;&amp;ocy;&amp;kcy; &amp;ncy;&amp;acy; &amp;kcy;&amp;acy;&amp;pcy;&amp;chcy;&amp;iecy; wm-jobs.ru">
            <a:hlinkClick r:id="rId17" action="ppaction://hlinksldjump"/>
            <a:extLst>
              <a:ext uri="{FF2B5EF4-FFF2-40B4-BE49-F238E27FC236}">
                <a16:creationId xmlns:a16="http://schemas.microsoft.com/office/drawing/2014/main" id="{D3DF903B-13B5-63D2-3267-EAD6B31A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0875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 descr="&amp;vcy;&amp;scy;&amp;iecy;&amp;ocy;&amp;bcy;&amp;shchcy;&amp;iecy;&amp;iecy; &amp;dcy;&amp;ocy;&amp;scy;&amp;tcy;&amp;ocy;&amp;yacy;&amp;ncy;&amp;icy;&amp;iecy; &amp;Bcy;&amp;iecy;&amp;scy;&amp;pcy;&amp;lcy;&amp;acy;&amp;tcy;&amp;ncy;&amp;ycy;&amp;iecy; &amp;fcy;&amp;ocy;&amp;tcy;&amp;ocy; &amp;icy; &amp;vcy;&amp;iecy;&amp;kcy;&amp;tcy;&amp;ocy;&amp;rcy;&amp;ycy;">
            <a:hlinkClick r:id="rId19" action="ppaction://hlinksldjump"/>
            <a:extLst>
              <a:ext uri="{FF2B5EF4-FFF2-40B4-BE49-F238E27FC236}">
                <a16:creationId xmlns:a16="http://schemas.microsoft.com/office/drawing/2014/main" id="{3D136D1A-1248-2C44-6173-EF23CE4B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10870" r="6204" b="8369"/>
          <a:stretch>
            <a:fillRect/>
          </a:stretch>
        </p:blipFill>
        <p:spPr bwMode="auto">
          <a:xfrm rot="280043">
            <a:off x="4060825" y="5583238"/>
            <a:ext cx="13684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0" descr="&amp;vcy;&amp;scy;&amp;iecy;&amp;ocy;&amp;bcy;&amp;shchcy;&amp;iecy;&amp;iecy; &amp;dcy;&amp;ocy;&amp;scy;&amp;tcy;&amp;ocy;&amp;yacy;&amp;ncy;&amp;icy;&amp;iecy; &amp;Bcy;&amp;iecy;&amp;scy;&amp;pcy;&amp;lcy;&amp;acy;&amp;tcy;&amp;ncy;&amp;ycy;&amp;iecy; &amp;fcy;&amp;ocy;&amp;tcy;&amp;ocy; &amp;icy; &amp;vcy;&amp;iecy;&amp;kcy;&amp;tcy;&amp;ocy;&amp;rcy;&amp;ycy;">
            <a:hlinkClick r:id="rId19" action="ppaction://hlinksldjump"/>
            <a:extLst>
              <a:ext uri="{FF2B5EF4-FFF2-40B4-BE49-F238E27FC236}">
                <a16:creationId xmlns:a16="http://schemas.microsoft.com/office/drawing/2014/main" id="{8D1475C2-7FA0-5919-861E-7380D3D9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10870" r="6204" b="8369"/>
          <a:stretch>
            <a:fillRect/>
          </a:stretch>
        </p:blipFill>
        <p:spPr bwMode="auto">
          <a:xfrm rot="20739040" flipH="1">
            <a:off x="3433763" y="5702300"/>
            <a:ext cx="12255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AutoShape 39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3F6E359F-D8C2-8F5C-5F9F-0197C3C8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720725" cy="720725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11305" name="Picture 41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775A4DE9-599B-A47A-474F-0100AED8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05038"/>
            <a:ext cx="12319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2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A2DB67B2-F2D6-3566-9161-2E5B8CF4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589588"/>
            <a:ext cx="12319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43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011D6E47-E7FC-C3BB-2635-15FE436B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1231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Picture 44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AB2858C4-8718-F6BC-67BC-75302626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1231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Picture 45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8FE2E48E-D96A-9613-6027-2DBD4C78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33825"/>
            <a:ext cx="1231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0" name="Picture 46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97A26F30-6425-B538-F9C7-5EF7E962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788"/>
            <a:ext cx="12319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1" name="Picture 47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E26BD053-EE56-9259-8AFF-BCFFAB28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12319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Picture 48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C61A52C5-BEEE-CDE2-BDAA-077255E7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229225"/>
            <a:ext cx="1231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3" name="Picture 49" descr="X Wrong Kreuz No clip art Vektoren Clip Art - Frei vektoren zum kostenlosen Download">
            <a:extLst>
              <a:ext uri="{FF2B5EF4-FFF2-40B4-BE49-F238E27FC236}">
                <a16:creationId xmlns:a16="http://schemas.microsoft.com/office/drawing/2014/main" id="{56293CEF-E421-FE7C-6094-10830E57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84313"/>
            <a:ext cx="12319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8">
            <a:extLst>
              <a:ext uri="{FF2B5EF4-FFF2-40B4-BE49-F238E27FC236}">
                <a16:creationId xmlns:a16="http://schemas.microsoft.com/office/drawing/2014/main" id="{5B33AA7B-ACDA-6657-24A3-D8BB192BE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34819" name="Picture 9" descr="&amp;Scy;&amp;kcy;&amp;acy;&amp;chcy;&amp;acy;&amp;tcy;&amp;softcy; &amp;YAcy;&amp;ncy;&amp;dcy;&amp;iecy;&amp;kcy;&amp;scy; &amp;bcy;&amp;rcy;&amp;acy;&amp;ucy;&amp;zcy;&amp;iecy;&amp;rcy; v.16.0.912.76 &amp;bcy;&amp;iecy;&amp;scy;&amp;pcy;&amp;lcy;&amp;acy;&amp;tcy;&amp;ncy;&amp;ocy;">
            <a:hlinkClick r:id="rId3" action="ppaction://hlinksldjump"/>
            <a:extLst>
              <a:ext uri="{FF2B5EF4-FFF2-40B4-BE49-F238E27FC236}">
                <a16:creationId xmlns:a16="http://schemas.microsoft.com/office/drawing/2014/main" id="{88FB44F7-249C-1443-4D4E-81E3BFBA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089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0F9CECD-5250-5623-5D9B-A5AF11C69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4821" name="Rectangle 11" descr="Крупная сетка">
            <a:extLst>
              <a:ext uri="{FF2B5EF4-FFF2-40B4-BE49-F238E27FC236}">
                <a16:creationId xmlns:a16="http://schemas.microsoft.com/office/drawing/2014/main" id="{74D88D39-4337-984B-093C-C6222C57E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682625"/>
            <a:ext cx="6516687" cy="19446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 порожнього списку</a:t>
            </a:r>
            <a:endParaRPr lang="en-US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7B9F9505-5B46-83C4-0310-0E393B23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81000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7DF09F04-DCED-5172-66B7-23DDC816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557338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[]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Rectangle 14" descr="Крупная сетка">
            <a:extLst>
              <a:ext uri="{FF2B5EF4-FFF2-40B4-BE49-F238E27FC236}">
                <a16:creationId xmlns:a16="http://schemas.microsoft.com/office/drawing/2014/main" id="{5561DFE7-6D1D-C4D8-8736-11A26A21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00438"/>
            <a:ext cx="6192838" cy="25209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наявності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у списку</a:t>
            </a:r>
            <a:endParaRPr lang="ru-RU" altLang="uk-UA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85BE4E20-FF79-47BB-334D-C3FFFAC8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3108325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EFF76E49-1D76-7B84-1BDA-3A8AABFDB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5008563"/>
            <a:ext cx="525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in</a:t>
            </a:r>
            <a:endParaRPr lang="ru-RU" altLang="uk-UA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9"/>
                  </p:tgtEl>
                </p:cond>
              </p:nextCondLst>
            </p:seq>
          </p:childTnLst>
        </p:cTn>
      </p:par>
    </p:tnLst>
    <p:bldLst>
      <p:bldP spid="31757" grpId="0"/>
      <p:bldP spid="317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10">
            <a:extLst>
              <a:ext uri="{FF2B5EF4-FFF2-40B4-BE49-F238E27FC236}">
                <a16:creationId xmlns:a16="http://schemas.microsoft.com/office/drawing/2014/main" id="{0A87614E-17B7-6C58-46E7-116F15CF7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36867" name="Picture 11" descr="&amp;tcy;&amp;acy;&amp;lcy;&amp;icy;&amp;scy;&amp;mcy;&amp;acy;&amp;ncy; &amp;Bcy;&amp;iecy;&amp;scy;&amp;pcy;&amp;lcy;&amp;acy;&amp;tcy;&amp;ncy;&amp;ycy;&amp;iecy; &amp;fcy;&amp;ocy;&amp;tcy;&amp;ocy; &amp;icy; &amp;vcy;&amp;iecy;&amp;kcy;&amp;tcy;&amp;ocy;&amp;rcy;&amp;ycy;">
            <a:extLst>
              <a:ext uri="{FF2B5EF4-FFF2-40B4-BE49-F238E27FC236}">
                <a16:creationId xmlns:a16="http://schemas.microsoft.com/office/drawing/2014/main" id="{31968162-0653-98DC-2736-517D7551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/>
          <a:stretch>
            <a:fillRect/>
          </a:stretch>
        </p:blipFill>
        <p:spPr bwMode="auto">
          <a:xfrm>
            <a:off x="250825" y="188913"/>
            <a:ext cx="21605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CDF28F5-9B5C-409E-B10B-4EB183D7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6869" name="Rectangle 13" descr="Крупная сетка">
            <a:extLst>
              <a:ext uri="{FF2B5EF4-FFF2-40B4-BE49-F238E27FC236}">
                <a16:creationId xmlns:a16="http://schemas.microsoft.com/office/drawing/2014/main" id="{870A789A-80E4-3416-0439-E7B06C26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196975"/>
            <a:ext cx="6192837" cy="19446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додавання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 у список</a:t>
            </a:r>
            <a:endParaRPr lang="en-US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0B50E144-519A-5F0A-7B91-BE0CE89B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998538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ED19F714-7B2D-14B7-0244-D87069C2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2232025"/>
            <a:ext cx="14843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append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Rectangle 16" descr="Крупная сетка">
            <a:extLst>
              <a:ext uri="{FF2B5EF4-FFF2-40B4-BE49-F238E27FC236}">
                <a16:creationId xmlns:a16="http://schemas.microsoft.com/office/drawing/2014/main" id="{FE5E6133-A0FE-AFEB-2AE8-EE177E1A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00438"/>
            <a:ext cx="6192838" cy="23050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latin typeface="Times New Roman" panose="02020603050405020304" pitchFamily="18" charset="0"/>
              </a:rPr>
              <a:t>   </a:t>
            </a:r>
            <a:r>
              <a:rPr lang="uk-UA" altLang="uk-UA" sz="2800" b="1">
                <a:latin typeface="Times New Roman" panose="02020603050405020304" pitchFamily="18" charset="0"/>
              </a:rPr>
              <a:t>Команда видалення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</a:rPr>
              <a:t>значень зі списку</a:t>
            </a:r>
            <a:endParaRPr lang="ru-RU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A883DF7B-A788-AF31-D447-700757EC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575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8DCE3665-3261-C125-A03F-5085F7CB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881563"/>
            <a:ext cx="52562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del</a:t>
            </a:r>
            <a:endParaRPr lang="ru-RU" altLang="uk-UA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7"/>
                  </p:tgtEl>
                </p:cond>
              </p:nextCondLst>
            </p:seq>
          </p:childTnLst>
        </p:cTn>
      </p:par>
    </p:tnLst>
    <p:bldLst>
      <p:bldP spid="30735" grpId="0"/>
      <p:bldP spid="307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4">
            <a:extLst>
              <a:ext uri="{FF2B5EF4-FFF2-40B4-BE49-F238E27FC236}">
                <a16:creationId xmlns:a16="http://schemas.microsoft.com/office/drawing/2014/main" id="{88E3807B-E1BD-FABB-45D2-B88B8DEF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38915" name="Picture 5" descr="&amp;Zcy;&amp;acy;&amp;rcy;&amp;acy;&amp;bcy;&amp;ocy;&amp;tcy;&amp;ocy;&amp;kcy; &amp;ncy;&amp;acy; &amp;kcy;&amp;acy;&amp;pcy;&amp;chcy;&amp;iecy; wm-jobs.ru">
            <a:extLst>
              <a:ext uri="{FF2B5EF4-FFF2-40B4-BE49-F238E27FC236}">
                <a16:creationId xmlns:a16="http://schemas.microsoft.com/office/drawing/2014/main" id="{996CB870-57AF-5537-03F7-C5851920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0875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278FDA6-EB37-718F-DA00-F1E8767A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8917" name="Rectangle 7" descr="Крупная сетка">
            <a:extLst>
              <a:ext uri="{FF2B5EF4-FFF2-40B4-BE49-F238E27FC236}">
                <a16:creationId xmlns:a16="http://schemas.microsoft.com/office/drawing/2014/main" id="{1DDBE500-337D-8CF9-1075-DF7F63834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196975"/>
            <a:ext cx="6192837" cy="19446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виведення </a:t>
            </a:r>
            <a:endParaRPr lang="en-US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екран</a:t>
            </a:r>
            <a:r>
              <a:rPr lang="en-US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</a:t>
            </a:r>
            <a:endParaRPr lang="ru-RU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98B0CC66-30C0-8D89-9341-69105750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05251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79EA4D8C-1B8A-4872-A784-D2720DF9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2363788"/>
            <a:ext cx="1071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print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Rectangle 10" descr="Крупная сетка">
            <a:extLst>
              <a:ext uri="{FF2B5EF4-FFF2-40B4-BE49-F238E27FC236}">
                <a16:creationId xmlns:a16="http://schemas.microsoft.com/office/drawing/2014/main" id="{94BBC42A-8E06-C9B7-2B9D-F5B59CDB0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00438"/>
            <a:ext cx="6192838" cy="2808287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Знак об</a:t>
            </a:r>
            <a:r>
              <a:rPr lang="en-US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двох списків</a:t>
            </a: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47623309-D399-D89B-B001-88C6E54F8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200400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B27D12A9-1DB8-CDC4-8B34-C4FD1EEFF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5084763"/>
            <a:ext cx="419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+</a:t>
            </a:r>
            <a:endParaRPr lang="ru-RU" altLang="uk-UA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5"/>
                  </p:tgtEl>
                </p:cond>
              </p:nextCondLst>
            </p:seq>
          </p:childTnLst>
        </p:cTn>
      </p:par>
    </p:tnLst>
    <p:bldLst>
      <p:bldP spid="36873" grpId="0"/>
      <p:bldP spid="368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4">
            <a:extLst>
              <a:ext uri="{FF2B5EF4-FFF2-40B4-BE49-F238E27FC236}">
                <a16:creationId xmlns:a16="http://schemas.microsoft.com/office/drawing/2014/main" id="{EFC51B9E-FC7B-E910-4A37-9D27DAC0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40963" name="Picture 5" descr="&amp;Pcy;&amp;ocy;&amp;dcy;&amp;acy;&amp;rcy;&amp;icy;&amp;tcy;&amp;iecy; &amp;ZHcy;&amp;iecy;&amp;ncy;&amp;iecy;&amp;chcy;&amp;kcy;&amp;iecy; &amp;ucy;&amp;lcy;&amp;ycy;&amp;bcy;&amp;kcy;&amp;ucy;. &amp;Pcy;&amp;ucy;&amp;scy;&amp;tcy;&amp;softcy; &amp;ocy;&amp;ncy; &amp;ZHcy;&amp;Icy;&amp;Vcy;&amp;IEcy;&amp;Tcy;. - &amp;CHcy;&amp;iecy;&amp;bcy;&amp;ocy;&amp;kcy;&amp;scy;&amp;acy;&amp;rcy;&amp;ycy;">
            <a:extLst>
              <a:ext uri="{FF2B5EF4-FFF2-40B4-BE49-F238E27FC236}">
                <a16:creationId xmlns:a16="http://schemas.microsoft.com/office/drawing/2014/main" id="{F1C1FAAD-187B-CA3D-49C0-C169D13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493E0A8-07D9-804D-8F4A-B0F2DFB4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40965" name="Rectangle 7" descr="Крупная сетка">
            <a:extLst>
              <a:ext uri="{FF2B5EF4-FFF2-40B4-BE49-F238E27FC236}">
                <a16:creationId xmlns:a16="http://schemas.microsoft.com/office/drawing/2014/main" id="{9BD5B2C0-2C2F-A48E-46CF-7911A311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122363"/>
            <a:ext cx="6192838" cy="2160587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 якої цифри починається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 списку</a:t>
            </a:r>
            <a:endParaRPr lang="ru-RU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74C0954-1496-6CC9-9D2A-2716649D6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251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585252EE-6994-E9DE-EC56-3329B8F6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2690813"/>
            <a:ext cx="3635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solidFill>
                  <a:srgbClr val="99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" name="Rectangle 10" descr="Крупная сетка">
            <a:extLst>
              <a:ext uri="{FF2B5EF4-FFF2-40B4-BE49-F238E27FC236}">
                <a16:creationId xmlns:a16="http://schemas.microsoft.com/office/drawing/2014/main" id="{B03521A5-581B-5246-A01B-349A184B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16338"/>
            <a:ext cx="6192837" cy="20891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елемента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за значення</a:t>
            </a:r>
            <a:endParaRPr lang="ru-RU" altLang="uk-UA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EAE169E5-3F8C-07E1-38A9-B7FBCB4B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5734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768B4DF8-DCC9-DE52-C458-B7658315F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4857750"/>
            <a:ext cx="1477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remove</a:t>
            </a:r>
            <a:endParaRPr lang="ru-RU" altLang="uk-UA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</p:childTnLst>
        </p:cTn>
      </p:par>
    </p:tnLst>
    <p:bldLst>
      <p:bldP spid="40969" grpId="0"/>
      <p:bldP spid="409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>
            <a:extLst>
              <a:ext uri="{FF2B5EF4-FFF2-40B4-BE49-F238E27FC236}">
                <a16:creationId xmlns:a16="http://schemas.microsoft.com/office/drawing/2014/main" id="{FCFA4487-D1B9-4CEC-D274-76883A21D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43011" name="Picture 5" descr="&amp;Mcy;&amp;ocy;&amp;gcy;&amp;icy;&amp;lcy;&amp;iecy;&amp;vcy;. &amp;Ncy;&amp;ocy;&amp;vcy;&amp;ocy;&amp;scy;&amp;tcy;&amp;icy; &amp;Mcy;&amp;ocy;&amp;gcy;&amp;icy;&amp;lcy;&amp;iecy;&amp;vcy;&amp;acy;. &amp;Mcy;&amp;ocy;&amp;gcy;&amp;icy;&amp;lcy;&amp;iecy;&amp;vcy;&amp;scy;&amp;kcy;&amp;icy;&amp;jcy; &amp;rcy;&amp;acy;&amp;jcy;&amp;ocy;&amp;ncy;. &amp;Pcy;&amp;rcy;&amp;ycy;&amp;dcy;&amp;ncy;&amp;yacy;&amp;pcy;&amp;rcy;&amp;ocy;&amp;ubrcy;&amp;scy;&amp;kcy;&amp;acy;&amp;yacy; &amp;ncy;&amp;iukcy;&amp;vcy;&amp;acy;. &amp;Pcy;&amp;rcy;&amp;icy;&amp;dcy;&amp;ncy;&amp;iecy;&amp;pcy;&amp;rcy;&amp;ocy;&amp;vcy;&amp;scy;&amp;kcy;&amp;acy;&amp;yacy; &amp;ncy;&amp;icy;&amp;vcy;&amp;acy;. &amp;Rcy;&amp;acy;&amp;jcy;&amp;ocy;&amp;ncy;&amp;ncy;&amp;acy;&amp;yacy; &amp;gcy;&amp;acy;&amp;zcy;&amp;iecy;&amp;tcy;&amp;acy;. - &amp;Kcy;&amp;ocy;&amp;mcy;&amp;pcy;&amp;softcy;&amp;yucy;&amp;tcy;&amp;iecy;&amp;rcy; &amp;icy; &amp;zcy;&amp;rcy;&amp;iecy;&amp;ncy;&amp;icy;&amp;iecy;">
            <a:extLst>
              <a:ext uri="{FF2B5EF4-FFF2-40B4-BE49-F238E27FC236}">
                <a16:creationId xmlns:a16="http://schemas.microsoft.com/office/drawing/2014/main" id="{9E4A1A26-9A4E-B0FF-8BCB-EBD5162D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359C26B-EF38-8C4A-9AE5-5B23C700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43013" name="Rectangle 7" descr="Крупная сетка">
            <a:extLst>
              <a:ext uri="{FF2B5EF4-FFF2-40B4-BE49-F238E27FC236}">
                <a16:creationId xmlns:a16="http://schemas.microsoft.com/office/drawing/2014/main" id="{E7BE6369-FE98-D5A5-50B5-63F873C2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6696075" cy="22748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елементів, в якій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вказується тип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та їх кількість</a:t>
            </a:r>
            <a:r>
              <a:rPr lang="ru-RU" altLang="uk-UA" sz="1800"/>
              <a:t>.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BB12363C-B79D-9453-5837-945AB7313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251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1D3AEBFD-118D-7423-E9C2-A94DDF20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844800"/>
            <a:ext cx="1466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список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6" name="Rectangle 10" descr="Крупная сетка">
            <a:extLst>
              <a:ext uri="{FF2B5EF4-FFF2-40B4-BE49-F238E27FC236}">
                <a16:creationId xmlns:a16="http://schemas.microsoft.com/office/drawing/2014/main" id="{40A5BFB6-0A1C-C421-0767-CA4E52F00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16338"/>
            <a:ext cx="6192837" cy="25209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що індекс останнього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 10.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елементів у списку? </a:t>
            </a:r>
            <a:endParaRPr lang="en-US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28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3EFF4335-99E6-4CA3-9422-7197D8E6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5734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29673FFE-C45B-955C-7A32-862E3247E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5414963"/>
            <a:ext cx="523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800" b="1" i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</p:childTnLst>
        </p:cTn>
      </p:par>
    </p:tnLst>
    <p:bldLst>
      <p:bldP spid="39945" grpId="0"/>
      <p:bldP spid="399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>
            <a:extLst>
              <a:ext uri="{FF2B5EF4-FFF2-40B4-BE49-F238E27FC236}">
                <a16:creationId xmlns:a16="http://schemas.microsoft.com/office/drawing/2014/main" id="{C474E3D9-9681-7F26-EA6A-F5FC4F09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45059" name="Picture 5" descr="&amp;Acy;&amp;kcy;&amp;ucy;&amp;scy;&amp;tcy;&amp;icy;&amp;chcy;&amp;iecy;&amp;scy;&amp;kcy;&amp;acy;&amp;yacy;. &amp;Scy;&amp;pcy;&amp;iecy;&amp;tscy;&amp;icy;&amp;fcy;&amp;icy;&amp;chcy;&amp;iecy;&amp;scy;&amp;kcy;&amp;icy;&amp;jcy; &amp;vcy;&amp;icy;&amp;dcy; &amp;dcy;&amp;icy;&amp;scy;&amp;gcy;&amp;rcy;&amp;acy;&amp;fcy;&amp;icy;&amp;icy;. &amp;Pcy;&amp;rcy;&amp;ocy;&amp;yacy;&amp;vcy;&amp;lcy;&amp;yacy;&amp;iecy;&amp;tcy;&amp;scy;&amp;yacy; &amp;zcy;&amp;acy;&amp;mcy;&amp;iecy;&amp;ncy;&amp;ocy;&amp;jcy; &amp;bcy;&amp;ucy;&amp;kcy;&amp;vcy;, &amp;scy;&amp;ocy;&amp;ocy;&amp;tcy;&amp;vcy;&amp;iecy;&amp;tcy;&amp;scy;&amp;tcy;&amp;vcy;&amp;ucy;&amp;yucy;&amp;shchcy;&amp;icy;&amp;khcy; &amp;fcy;&amp;ocy;&amp;ncy;&amp;iecy;&amp;tcy;&amp;icy;&amp;chcy;&amp;iecy;&amp;scy;&amp;kcy;&amp;icy; &amp;bcy;&amp;lcy;&amp;icy;&amp;zcy;&amp;kcy;&amp;icy;&amp;mcy; &amp;zcy;&amp;vcy;&amp;ucy;&amp;kcy;&amp;acy;&amp;mcy;. &amp;Zcy;&amp;acy;&amp;mcy;&amp;iecy;&amp;ncy;&amp;acy; &amp;icy; &amp;scy;&amp;mcy;&amp;iecy;&amp;shcy;&amp;iecy;&amp;ncy;">
            <a:extLst>
              <a:ext uri="{FF2B5EF4-FFF2-40B4-BE49-F238E27FC236}">
                <a16:creationId xmlns:a16="http://schemas.microsoft.com/office/drawing/2014/main" id="{4C8F33A7-C8B4-D8D6-A343-A2F6A4CD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0"/>
            <a:ext cx="2130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6DF129C-542F-F2CD-8DDE-8DB7A02C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45061" name="Rectangle 7" descr="Крупная сетка">
            <a:extLst>
              <a:ext uri="{FF2B5EF4-FFF2-40B4-BE49-F238E27FC236}">
                <a16:creationId xmlns:a16="http://schemas.microsoft.com/office/drawing/2014/main" id="{7B401181-EF89-B534-0BAC-EDF58E2A2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6192838" cy="21605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Який розділовий знак між</a:t>
            </a:r>
          </a:p>
          <a:p>
            <a:pPr algn="ctr"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 списку</a:t>
            </a:r>
          </a:p>
          <a:p>
            <a:pPr algn="ctr"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=input().split()</a:t>
            </a: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D4A9E9B2-E026-98CF-3E72-B0BF9C70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8556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C00535DC-F792-04DA-681D-A0A215A1D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770" y="2725738"/>
            <a:ext cx="1704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 dirty="0">
                <a:solidFill>
                  <a:srgbClr val="993300"/>
                </a:solidFill>
                <a:latin typeface="Times New Roman" panose="02020603050405020304" pitchFamily="18" charset="0"/>
              </a:rPr>
              <a:t>пропуск</a:t>
            </a:r>
            <a:endParaRPr lang="ru-RU" altLang="uk-UA" b="1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10" descr="Крупная сетка">
            <a:extLst>
              <a:ext uri="{FF2B5EF4-FFF2-40B4-BE49-F238E27FC236}">
                <a16:creationId xmlns:a16="http://schemas.microsoft.com/office/drawing/2014/main" id="{5E024AD9-3EC2-E935-9706-9BE459A1C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16338"/>
            <a:ext cx="6192837" cy="20891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знаходження довжини списку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функцію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3C6C8F62-628D-21DA-746D-33B1F5B5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5734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27502A9A-CD34-636D-10E2-046FAA66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5178425"/>
            <a:ext cx="981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len()</a:t>
            </a:r>
            <a:endParaRPr lang="ru-RU" altLang="uk-UA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</p:childTnLst>
        </p:cTn>
      </p:par>
    </p:tnLst>
    <p:bldLst>
      <p:bldP spid="38921" grpId="0"/>
      <p:bldP spid="389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EFC9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BD9FB6E-3B69-3F4B-C719-AF2DEFC6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1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46E240F-5845-0C88-3480-E0E6972D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3616325"/>
            <a:ext cx="863600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2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B18A35C-B7F5-4601-983B-F54FE588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92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3" name="AutoShape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85566B6-65D2-F9A2-9DEA-C2552254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3646488"/>
            <a:ext cx="863600" cy="1042987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4" name="AutoShape 2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53BAF8-F47A-B680-DEE1-56D42A07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644900"/>
            <a:ext cx="863600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5" name="AutoShape 2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ED8E04D-8FEC-59C2-3575-286A56DA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492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76" name="AutoShape 2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8B19962-6376-D1E0-AD69-69F4162F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3617913"/>
            <a:ext cx="863600" cy="1042987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77" name="AutoShape 2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F8495E5-5337-7311-0075-88C4E713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4799013"/>
            <a:ext cx="863600" cy="1042987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8" name="AutoShape 2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885F1C7-BE3C-251F-0DD8-AEDDA0721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492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79" name="AutoShape 26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EEF1E2A-1CB9-19E8-2EFD-712E32D9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617913"/>
            <a:ext cx="863600" cy="1042987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80" name="AutoShape 2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4AB2340-206E-D6F8-04C5-56905C47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4770438"/>
            <a:ext cx="863600" cy="1042987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81" name="AutoShape 28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5153559D-FE2D-ED3A-C671-E16341D1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520950"/>
            <a:ext cx="863600" cy="101441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82" name="AutoShape 2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5114E73D-DE90-E934-D5A9-6D5AB341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768850"/>
            <a:ext cx="863600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83" name="AutoShape 30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1DDCC5D6-B402-C71E-3366-697F9CBCC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7425"/>
            <a:ext cx="863600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84" name="AutoShape 31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2BD3C08D-08A5-1812-9A92-00E33778C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4797425"/>
            <a:ext cx="863600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85" name="AutoShape 55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3E09E3B6-7E35-71F8-57E6-782625A7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20950"/>
            <a:ext cx="1439862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7186" name="AutoShape 56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81DAC616-872A-FE81-5AD5-CE2D95FE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492375"/>
            <a:ext cx="2232025" cy="105251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Відповіді</a:t>
            </a:r>
          </a:p>
        </p:txBody>
      </p:sp>
      <p:sp>
        <p:nvSpPr>
          <p:cNvPr id="7187" name="AutoShape 57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B89E9BDB-5736-EB77-F2AC-07EB8E8E5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4900"/>
            <a:ext cx="1439862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7188" name="AutoShape 58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D0E96355-5C0B-F957-4912-B16C0718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54563"/>
            <a:ext cx="1439862" cy="1042987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7189" name="AutoShape 59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D476F14-AA4B-7FF4-3F95-117C21522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797425"/>
            <a:ext cx="2233612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Відповіді</a:t>
            </a:r>
          </a:p>
        </p:txBody>
      </p:sp>
      <p:sp>
        <p:nvSpPr>
          <p:cNvPr id="7190" name="AutoShape 60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DA1F340B-1B6E-FBC3-2184-C12BE784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644900"/>
            <a:ext cx="2233612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006600"/>
                </a:solidFill>
                <a:latin typeface="Times New Roman" panose="02020603050405020304" pitchFamily="18" charset="0"/>
              </a:rPr>
              <a:t>Відповіді</a:t>
            </a:r>
          </a:p>
        </p:txBody>
      </p:sp>
      <p:sp>
        <p:nvSpPr>
          <p:cNvPr id="7191" name="Rectangle 61" descr="Крупная сетка">
            <a:extLst>
              <a:ext uri="{FF2B5EF4-FFF2-40B4-BE49-F238E27FC236}">
                <a16:creationId xmlns:a16="http://schemas.microsoft.com/office/drawing/2014/main" id="{353F1BA0-A20C-D928-8AFA-E3A19733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192" name="WordArt 62">
            <a:extLst>
              <a:ext uri="{FF2B5EF4-FFF2-40B4-BE49-F238E27FC236}">
                <a16:creationId xmlns:a16="http://schemas.microsoft.com/office/drawing/2014/main" id="{D9B6DF68-AF75-7EA9-F15F-4815C14D1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тур.</a:t>
            </a:r>
          </a:p>
        </p:txBody>
      </p:sp>
      <p:sp>
        <p:nvSpPr>
          <p:cNvPr id="7193" name="WordArt 63">
            <a:extLst>
              <a:ext uri="{FF2B5EF4-FFF2-40B4-BE49-F238E27FC236}">
                <a16:creationId xmlns:a16="http://schemas.microsoft.com/office/drawing/2014/main" id="{5219F820-070D-31A7-D094-0EA9EEB64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692150"/>
            <a:ext cx="40322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Ерудити</a:t>
            </a:r>
          </a:p>
        </p:txBody>
      </p:sp>
      <p:pic>
        <p:nvPicPr>
          <p:cNvPr id="7194" name="Picture 64" descr="Рисунок16">
            <a:extLst>
              <a:ext uri="{FF2B5EF4-FFF2-40B4-BE49-F238E27FC236}">
                <a16:creationId xmlns:a16="http://schemas.microsoft.com/office/drawing/2014/main" id="{00A47518-FE55-C589-D71D-9CE25331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5" name="AutoShape 66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E49120BC-2028-9171-F064-00CC312C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6021388"/>
            <a:ext cx="792163" cy="720725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>
            <a:extLst>
              <a:ext uri="{FF2B5EF4-FFF2-40B4-BE49-F238E27FC236}">
                <a16:creationId xmlns:a16="http://schemas.microsoft.com/office/drawing/2014/main" id="{96ACF3E5-9E73-97E3-00B2-398F98EB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47107" name="Picture 5" descr="&amp;Ocy;&amp;Scy;&amp;Tcy;&amp;Ocy;&amp;Rcy;&amp;Ocy;&amp;ZHcy;&amp;Ncy;&amp;Ocy;, &amp;Icy;&amp;Ncy;&amp;Tcy;&amp;IEcy;&amp;Rcy;&amp;Ncy;&amp;IEcy;&amp;Tcy;. - &amp;Ncy;&amp;ocy;&amp;vcy;&amp;ocy;&amp;scy;&amp;tcy;&amp;icy; - &amp;Kcy;&amp;acy;&amp;mcy;&amp;ycy;&amp;shcy;&amp;icy;&amp;ncy;">
            <a:extLst>
              <a:ext uri="{FF2B5EF4-FFF2-40B4-BE49-F238E27FC236}">
                <a16:creationId xmlns:a16="http://schemas.microsoft.com/office/drawing/2014/main" id="{8C51649F-08A9-3CFC-CAF8-DB8A95FA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20E1CEC-926D-60B7-421A-ECF3B34B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47109" name="Rectangle 7" descr="Крупная сетка">
            <a:extLst>
              <a:ext uri="{FF2B5EF4-FFF2-40B4-BE49-F238E27FC236}">
                <a16:creationId xmlns:a16="http://schemas.microsoft.com/office/drawing/2014/main" id="{C11BE0CB-EFEE-3934-AB81-100B2D3E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6553200" cy="215423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знаходження кількості </a:t>
            </a:r>
          </a:p>
          <a:p>
            <a:pPr algn="ctr"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заданих елементів у списку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EBAD3509-0705-082D-0F2B-4941CC00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251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80759518-FADE-0E68-92DE-AE464AB5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2519363"/>
            <a:ext cx="14366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count()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Rectangle 10" descr="Крупная сетка">
            <a:extLst>
              <a:ext uri="{FF2B5EF4-FFF2-40B4-BE49-F238E27FC236}">
                <a16:creationId xmlns:a16="http://schemas.microsoft.com/office/drawing/2014/main" id="{355571AE-19B7-5DCE-4EBB-B1FCC3E2F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716338"/>
            <a:ext cx="6121400" cy="244951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для підключення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 чисел</a:t>
            </a: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D038C8D3-8D86-E547-69F5-B6D4752B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5734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BAA6621-B1EC-BF5B-21C7-FFA14360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5119688"/>
            <a:ext cx="157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random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7"/>
                  </p:tgtEl>
                </p:cond>
              </p:nextCondLst>
            </p:seq>
          </p:childTnLst>
        </p:cTn>
      </p:par>
    </p:tnLst>
    <p:bldLst>
      <p:bldP spid="45065" grpId="0"/>
      <p:bldP spid="450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>
            <a:extLst>
              <a:ext uri="{FF2B5EF4-FFF2-40B4-BE49-F238E27FC236}">
                <a16:creationId xmlns:a16="http://schemas.microsoft.com/office/drawing/2014/main" id="{6D9C9E95-6F29-CE7F-4B2A-14828BF6A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49155" name="Picture 5" descr="p22_internet">
            <a:extLst>
              <a:ext uri="{FF2B5EF4-FFF2-40B4-BE49-F238E27FC236}">
                <a16:creationId xmlns:a16="http://schemas.microsoft.com/office/drawing/2014/main" id="{725FF7F8-17F1-4C44-D131-AC9D20E4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08756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45C8B80-74C0-986B-A225-A9657C662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49157" name="Rectangle 7" descr="Крупная сетка">
            <a:extLst>
              <a:ext uri="{FF2B5EF4-FFF2-40B4-BE49-F238E27FC236}">
                <a16:creationId xmlns:a16="http://schemas.microsoft.com/office/drawing/2014/main" id="{A46FA965-DD2D-3151-0C03-25EFB9FC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196975"/>
            <a:ext cx="6192837" cy="19446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Вираз, який задає порядок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39F24939-8B65-B67A-1D9B-7BD7C845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05251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9529CE8C-A85E-2F1D-CC29-D6AE1BFF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2524125"/>
            <a:ext cx="1804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формула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Rectangle 10" descr="Крупная сетка">
            <a:extLst>
              <a:ext uri="{FF2B5EF4-FFF2-40B4-BE49-F238E27FC236}">
                <a16:creationId xmlns:a16="http://schemas.microsoft.com/office/drawing/2014/main" id="{48FCBC9A-B534-9635-430F-4F7D7C33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00438"/>
            <a:ext cx="6337300" cy="31686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Цикл з умовою</a:t>
            </a:r>
            <a:endParaRPr lang="ru-RU" altLang="uk-UA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242AB8FA-ABE9-DC79-4A94-40CD62966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575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9449E528-1A47-CCD1-5DC8-3D569239C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5292725"/>
            <a:ext cx="1119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while</a:t>
            </a:r>
            <a:endParaRPr lang="ru-RU" altLang="uk-UA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</p:childTnLst>
        </p:cTn>
      </p:par>
    </p:tnLst>
    <p:bldLst>
      <p:bldP spid="44041" grpId="0"/>
      <p:bldP spid="440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>
            <a:extLst>
              <a:ext uri="{FF2B5EF4-FFF2-40B4-BE49-F238E27FC236}">
                <a16:creationId xmlns:a16="http://schemas.microsoft.com/office/drawing/2014/main" id="{BFCF8BD9-9B61-EEC2-C5D4-B05A0B17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8642350" cy="5300662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grpSp>
        <p:nvGrpSpPr>
          <p:cNvPr id="51203" name="Group 5">
            <a:extLst>
              <a:ext uri="{FF2B5EF4-FFF2-40B4-BE49-F238E27FC236}">
                <a16:creationId xmlns:a16="http://schemas.microsoft.com/office/drawing/2014/main" id="{85E251B5-BFC8-5C01-EE3D-5A24C2499692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260350"/>
            <a:ext cx="1995488" cy="1268413"/>
            <a:chOff x="2163" y="3517"/>
            <a:chExt cx="1257" cy="799"/>
          </a:xfrm>
        </p:grpSpPr>
        <p:pic>
          <p:nvPicPr>
            <p:cNvPr id="51211" name="Picture 6" descr="&amp;vcy;&amp;scy;&amp;iecy;&amp;ocy;&amp;bcy;&amp;shchcy;&amp;iecy;&amp;iecy; &amp;dcy;&amp;ocy;&amp;scy;&amp;tcy;&amp;ocy;&amp;yacy;&amp;ncy;&amp;icy;&amp;iecy; &amp;Bcy;&amp;iecy;&amp;scy;&amp;pcy;&amp;lcy;&amp;acy;&amp;tcy;&amp;ncy;&amp;ycy;&amp;iecy; &amp;fcy;&amp;ocy;&amp;tcy;&amp;ocy; &amp;icy; &amp;vcy;&amp;iecy;&amp;kcy;&amp;tcy;&amp;ocy;&amp;rcy;&amp;ycy;">
              <a:extLst>
                <a:ext uri="{FF2B5EF4-FFF2-40B4-BE49-F238E27FC236}">
                  <a16:creationId xmlns:a16="http://schemas.microsoft.com/office/drawing/2014/main" id="{B1C1E686-E6F8-AF41-C4A8-FEDDAF45E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" t="10870" r="6204" b="8369"/>
            <a:stretch>
              <a:fillRect/>
            </a:stretch>
          </p:blipFill>
          <p:spPr bwMode="auto">
            <a:xfrm rot="280043">
              <a:off x="2558" y="3517"/>
              <a:ext cx="862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2" name="Picture 7" descr="&amp;vcy;&amp;scy;&amp;iecy;&amp;ocy;&amp;bcy;&amp;shchcy;&amp;iecy;&amp;iecy; &amp;dcy;&amp;ocy;&amp;scy;&amp;tcy;&amp;ocy;&amp;yacy;&amp;ncy;&amp;icy;&amp;iecy; &amp;Bcy;&amp;iecy;&amp;scy;&amp;pcy;&amp;lcy;&amp;acy;&amp;tcy;&amp;ncy;&amp;ycy;&amp;iecy; &amp;fcy;&amp;ocy;&amp;tcy;&amp;ocy; &amp;icy; &amp;vcy;&amp;iecy;&amp;kcy;&amp;tcy;&amp;ocy;&amp;rcy;&amp;ycy;">
              <a:extLst>
                <a:ext uri="{FF2B5EF4-FFF2-40B4-BE49-F238E27FC236}">
                  <a16:creationId xmlns:a16="http://schemas.microsoft.com/office/drawing/2014/main" id="{A0315F78-49D3-85A8-2E65-5B758C705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" t="10870" r="6204" b="8369"/>
            <a:stretch>
              <a:fillRect/>
            </a:stretch>
          </p:blipFill>
          <p:spPr bwMode="auto">
            <a:xfrm rot="20739040" flipH="1">
              <a:off x="2163" y="3592"/>
              <a:ext cx="772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4" name="AutoShape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E768371-847E-013F-2A0F-D147EA67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1205" name="Rectangle 9" descr="Крупная сетка">
            <a:extLst>
              <a:ext uri="{FF2B5EF4-FFF2-40B4-BE49-F238E27FC236}">
                <a16:creationId xmlns:a16="http://schemas.microsoft.com/office/drawing/2014/main" id="{C5E8010E-E6C7-2E9D-C910-84C976AF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6192838" cy="25209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Знак, який використовується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запису десяткового дробу</a:t>
            </a:r>
            <a:r>
              <a:rPr lang="en-US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altLang="uk-UA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5C977C39-1E07-467B-09D0-FD2B4159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7F5316E2-56F0-36E6-3399-D86D79C6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2516188"/>
            <a:ext cx="1522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к</a:t>
            </a:r>
            <a:r>
              <a:rPr lang="uk-UA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рапка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8" name="Rectangle 12" descr="Крупная сетка">
            <a:extLst>
              <a:ext uri="{FF2B5EF4-FFF2-40B4-BE49-F238E27FC236}">
                <a16:creationId xmlns:a16="http://schemas.microsoft.com/office/drawing/2014/main" id="{F2983C6A-43DB-CD96-D23E-35B1F9F41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16338"/>
            <a:ext cx="6264275" cy="288131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Цикл з лічильником</a:t>
            </a:r>
            <a:endParaRPr lang="ru-RU" altLang="uk-UA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28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900" i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……………….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CCFA8BA0-61A8-740F-640D-4A8C12CF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573463"/>
            <a:ext cx="504825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73342543-AFD4-3411-EAD7-C032ACAEE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280025"/>
            <a:ext cx="612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b="1">
                <a:solidFill>
                  <a:srgbClr val="993300"/>
                </a:solidFill>
                <a:latin typeface="Times New Roman" panose="02020603050405020304" pitchFamily="18" charset="0"/>
              </a:rPr>
              <a:t>for</a:t>
            </a:r>
            <a:endParaRPr lang="ru-RU" altLang="uk-UA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</p:childTnLst>
        </p:cTn>
      </p:par>
    </p:tnLst>
    <p:bldLst>
      <p:bldP spid="43019" grpId="0"/>
      <p:bldP spid="43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7"/>
            </a:gs>
            <a:gs pos="50000">
              <a:srgbClr val="FFFFFF"/>
            </a:gs>
            <a:gs pos="100000">
              <a:srgbClr val="FF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 descr="Крупная сетка">
            <a:extLst>
              <a:ext uri="{FF2B5EF4-FFF2-40B4-BE49-F238E27FC236}">
                <a16:creationId xmlns:a16="http://schemas.microsoft.com/office/drawing/2014/main" id="{04097A14-891D-68DC-4330-D97189DA8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2303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3251" name="WordArt 5">
            <a:extLst>
              <a:ext uri="{FF2B5EF4-FFF2-40B4-BE49-F238E27FC236}">
                <a16:creationId xmlns:a16="http://schemas.microsoft.com/office/drawing/2014/main" id="{7043BBF3-C112-499E-295E-5FF3F67BEA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3252" name="WordArt 6">
            <a:extLst>
              <a:ext uri="{FF2B5EF4-FFF2-40B4-BE49-F238E27FC236}">
                <a16:creationId xmlns:a16="http://schemas.microsoft.com/office/drawing/2014/main" id="{E8C1AF8B-DB7F-E0D4-FA68-3FFC02A023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135938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 анаграму</a:t>
            </a:r>
          </a:p>
        </p:txBody>
      </p:sp>
      <p:pic>
        <p:nvPicPr>
          <p:cNvPr id="53253" name="Picture 8" descr="dou14.edu.sarkomobr.ru">
            <a:extLst>
              <a:ext uri="{FF2B5EF4-FFF2-40B4-BE49-F238E27FC236}">
                <a16:creationId xmlns:a16="http://schemas.microsoft.com/office/drawing/2014/main" id="{F50766B1-D65F-F0B3-2658-C6E2ADB2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WordArt 10">
            <a:extLst>
              <a:ext uri="{FF2B5EF4-FFF2-40B4-BE49-F238E27FC236}">
                <a16:creationId xmlns:a16="http://schemas.microsoft.com/office/drawing/2014/main" id="{07504D6E-A893-7594-F537-EFECC4AE93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</a:t>
            </a:r>
          </a:p>
        </p:txBody>
      </p:sp>
      <p:sp>
        <p:nvSpPr>
          <p:cNvPr id="41995" name="WordArt 11">
            <a:extLst>
              <a:ext uri="{FF2B5EF4-FFF2-40B4-BE49-F238E27FC236}">
                <a16:creationId xmlns:a16="http://schemas.microsoft.com/office/drawing/2014/main" id="{FA03641A-854A-096A-8CF5-BD06792BE5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И</a:t>
            </a:r>
          </a:p>
        </p:txBody>
      </p:sp>
      <p:sp>
        <p:nvSpPr>
          <p:cNvPr id="41996" name="WordArt 12">
            <a:extLst>
              <a:ext uri="{FF2B5EF4-FFF2-40B4-BE49-F238E27FC236}">
                <a16:creationId xmlns:a16="http://schemas.microsoft.com/office/drawing/2014/main" id="{5DBF5F7E-2B37-25D0-9A74-ABAFA53D35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8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</a:t>
            </a:r>
          </a:p>
        </p:txBody>
      </p:sp>
      <p:sp>
        <p:nvSpPr>
          <p:cNvPr id="41997" name="WordArt 13">
            <a:extLst>
              <a:ext uri="{FF2B5EF4-FFF2-40B4-BE49-F238E27FC236}">
                <a16:creationId xmlns:a16="http://schemas.microsoft.com/office/drawing/2014/main" id="{4CC39D9D-FD37-6301-AF69-32B537AA4C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</a:t>
            </a:r>
          </a:p>
        </p:txBody>
      </p:sp>
      <p:sp>
        <p:nvSpPr>
          <p:cNvPr id="41998" name="WordArt 14">
            <a:extLst>
              <a:ext uri="{FF2B5EF4-FFF2-40B4-BE49-F238E27FC236}">
                <a16:creationId xmlns:a16="http://schemas.microsoft.com/office/drawing/2014/main" id="{F7A382E5-A919-0E75-CDC4-6A8752B5A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</a:t>
            </a:r>
          </a:p>
        </p:txBody>
      </p:sp>
      <p:sp>
        <p:nvSpPr>
          <p:cNvPr id="4199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0824CA1-F0BE-EBD3-29E2-FB1F3ACD4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42000" name="AutoShape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9564BD-4483-227F-12FE-DF3B57A2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pic>
        <p:nvPicPr>
          <p:cNvPr id="53261" name="Picture 19" descr="Рисунок16">
            <a:extLst>
              <a:ext uri="{FF2B5EF4-FFF2-40B4-BE49-F238E27FC236}">
                <a16:creationId xmlns:a16="http://schemas.microsoft.com/office/drawing/2014/main" id="{54995AF9-A489-B7A2-CB21-BD974601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4">
            <a:extLst>
              <a:ext uri="{FF2B5EF4-FFF2-40B4-BE49-F238E27FC236}">
                <a16:creationId xmlns:a16="http://schemas.microsoft.com/office/drawing/2014/main" id="{C052CA67-21BC-4AFA-3867-3E88C4338F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199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2292 0.1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7037E-7 L -0.11024 0.14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11024 0.15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7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11024 0.157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7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33073 0.1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78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8663 0.1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7"/>
            </a:gs>
            <a:gs pos="50000">
              <a:srgbClr val="FFFFFF"/>
            </a:gs>
            <a:gs pos="100000">
              <a:srgbClr val="FF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Крупная сетка">
            <a:extLst>
              <a:ext uri="{FF2B5EF4-FFF2-40B4-BE49-F238E27FC236}">
                <a16:creationId xmlns:a16="http://schemas.microsoft.com/office/drawing/2014/main" id="{2A52D419-67E6-8925-35C8-2F191B7A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2303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4275" name="WordArt 3">
            <a:extLst>
              <a:ext uri="{FF2B5EF4-FFF2-40B4-BE49-F238E27FC236}">
                <a16:creationId xmlns:a16="http://schemas.microsoft.com/office/drawing/2014/main" id="{897063AB-4197-37C9-A236-6B287803F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4276" name="WordArt 4">
            <a:extLst>
              <a:ext uri="{FF2B5EF4-FFF2-40B4-BE49-F238E27FC236}">
                <a16:creationId xmlns:a16="http://schemas.microsoft.com/office/drawing/2014/main" id="{33406F88-3151-8F3F-183B-97693B922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135938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 анаграму</a:t>
            </a:r>
          </a:p>
        </p:txBody>
      </p:sp>
      <p:pic>
        <p:nvPicPr>
          <p:cNvPr id="54277" name="Picture 5" descr="dou14.edu.sarkomobr.ru">
            <a:extLst>
              <a:ext uri="{FF2B5EF4-FFF2-40B4-BE49-F238E27FC236}">
                <a16:creationId xmlns:a16="http://schemas.microsoft.com/office/drawing/2014/main" id="{F0B5BA51-B8B9-33C6-1DB2-96EBE89B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WordArt 6">
            <a:extLst>
              <a:ext uri="{FF2B5EF4-FFF2-40B4-BE49-F238E27FC236}">
                <a16:creationId xmlns:a16="http://schemas.microsoft.com/office/drawing/2014/main" id="{3DD206B4-10B7-6D86-BFD3-DBF25F1CF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50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</a:t>
            </a:r>
          </a:p>
        </p:txBody>
      </p:sp>
      <p:sp>
        <p:nvSpPr>
          <p:cNvPr id="57351" name="WordArt 7">
            <a:extLst>
              <a:ext uri="{FF2B5EF4-FFF2-40B4-BE49-F238E27FC236}">
                <a16:creationId xmlns:a16="http://schemas.microsoft.com/office/drawing/2014/main" id="{3A9B077E-ED43-A5C1-DB83-1719BD5542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</a:t>
            </a:r>
          </a:p>
        </p:txBody>
      </p:sp>
      <p:sp>
        <p:nvSpPr>
          <p:cNvPr id="57352" name="WordArt 8">
            <a:extLst>
              <a:ext uri="{FF2B5EF4-FFF2-40B4-BE49-F238E27FC236}">
                <a16:creationId xmlns:a16="http://schemas.microsoft.com/office/drawing/2014/main" id="{5D0533A0-ED96-13D9-2641-BB469F4CE0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722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</a:t>
            </a:r>
          </a:p>
        </p:txBody>
      </p:sp>
      <p:sp>
        <p:nvSpPr>
          <p:cNvPr id="57353" name="WordArt 9">
            <a:extLst>
              <a:ext uri="{FF2B5EF4-FFF2-40B4-BE49-F238E27FC236}">
                <a16:creationId xmlns:a16="http://schemas.microsoft.com/office/drawing/2014/main" id="{37B9B785-2D30-EB7C-6131-E276F875EC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43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</a:t>
            </a:r>
          </a:p>
        </p:txBody>
      </p:sp>
      <p:sp>
        <p:nvSpPr>
          <p:cNvPr id="57354" name="WordArt 10">
            <a:extLst>
              <a:ext uri="{FF2B5EF4-FFF2-40B4-BE49-F238E27FC236}">
                <a16:creationId xmlns:a16="http://schemas.microsoft.com/office/drawing/2014/main" id="{69549322-530E-652D-819A-2140A3BCE6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798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57355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C8C1DDA-93A0-2A96-050C-6F29E2F16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 </a:t>
            </a:r>
          </a:p>
        </p:txBody>
      </p:sp>
      <p:sp>
        <p:nvSpPr>
          <p:cNvPr id="57356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3C6676-A857-15FF-6FF5-413E1E3F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57358" name="WordArt 14">
            <a:extLst>
              <a:ext uri="{FF2B5EF4-FFF2-40B4-BE49-F238E27FC236}">
                <a16:creationId xmlns:a16="http://schemas.microsoft.com/office/drawing/2014/main" id="{9F4BC8D8-E692-06EE-E2DE-3A661E9856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У</a:t>
            </a:r>
          </a:p>
        </p:txBody>
      </p:sp>
      <p:sp>
        <p:nvSpPr>
          <p:cNvPr id="57359" name="WordArt 15">
            <a:extLst>
              <a:ext uri="{FF2B5EF4-FFF2-40B4-BE49-F238E27FC236}">
                <a16:creationId xmlns:a16="http://schemas.microsoft.com/office/drawing/2014/main" id="{2D9CD534-B416-FB9E-4E20-A575265CF4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Л</a:t>
            </a:r>
          </a:p>
        </p:txBody>
      </p:sp>
      <p:pic>
        <p:nvPicPr>
          <p:cNvPr id="54287" name="Picture 16" descr="Рисунок16">
            <a:extLst>
              <a:ext uri="{FF2B5EF4-FFF2-40B4-BE49-F238E27FC236}">
                <a16:creationId xmlns:a16="http://schemas.microsoft.com/office/drawing/2014/main" id="{0AFD3EED-0A4B-EFE6-F5B9-A1256391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5208 0.1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34653 0.15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16546 0.15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7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0781 0.1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7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8663 0.16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8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2599 0.1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84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43316 0.16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7"/>
            </a:gs>
            <a:gs pos="50000">
              <a:srgbClr val="FFFFFF"/>
            </a:gs>
            <a:gs pos="100000">
              <a:srgbClr val="FF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descr="Крупная сетка">
            <a:extLst>
              <a:ext uri="{FF2B5EF4-FFF2-40B4-BE49-F238E27FC236}">
                <a16:creationId xmlns:a16="http://schemas.microsoft.com/office/drawing/2014/main" id="{669287F6-76C7-B96A-CA9F-BC13A74B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2303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5299" name="WordArt 3">
            <a:extLst>
              <a:ext uri="{FF2B5EF4-FFF2-40B4-BE49-F238E27FC236}">
                <a16:creationId xmlns:a16="http://schemas.microsoft.com/office/drawing/2014/main" id="{5E309DBF-CA3E-9174-BD5C-94876E4C8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5300" name="WordArt 4">
            <a:extLst>
              <a:ext uri="{FF2B5EF4-FFF2-40B4-BE49-F238E27FC236}">
                <a16:creationId xmlns:a16="http://schemas.microsoft.com/office/drawing/2014/main" id="{A6477D63-2658-2527-8AA3-287768D601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135938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 анаграму</a:t>
            </a:r>
          </a:p>
        </p:txBody>
      </p:sp>
      <p:pic>
        <p:nvPicPr>
          <p:cNvPr id="55301" name="Picture 5" descr="dou14.edu.sarkomobr.ru">
            <a:extLst>
              <a:ext uri="{FF2B5EF4-FFF2-40B4-BE49-F238E27FC236}">
                <a16:creationId xmlns:a16="http://schemas.microsoft.com/office/drawing/2014/main" id="{41B41D0F-6FA3-7E3A-1257-52259D45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01913"/>
            <a:ext cx="2555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WordArt 6">
            <a:extLst>
              <a:ext uri="{FF2B5EF4-FFF2-40B4-BE49-F238E27FC236}">
                <a16:creationId xmlns:a16="http://schemas.microsoft.com/office/drawing/2014/main" id="{E15A7DAB-1E79-DAA1-C11B-778E4DEEA8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И</a:t>
            </a:r>
          </a:p>
        </p:txBody>
      </p:sp>
      <p:sp>
        <p:nvSpPr>
          <p:cNvPr id="58375" name="WordArt 7">
            <a:extLst>
              <a:ext uri="{FF2B5EF4-FFF2-40B4-BE49-F238E27FC236}">
                <a16:creationId xmlns:a16="http://schemas.microsoft.com/office/drawing/2014/main" id="{5D2EBEBE-BEE5-5CE4-2817-6A4F08866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47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Л</a:t>
            </a:r>
          </a:p>
        </p:txBody>
      </p:sp>
      <p:sp>
        <p:nvSpPr>
          <p:cNvPr id="58376" name="WordArt 8">
            <a:extLst>
              <a:ext uri="{FF2B5EF4-FFF2-40B4-BE49-F238E27FC236}">
                <a16:creationId xmlns:a16="http://schemas.microsoft.com/office/drawing/2014/main" id="{8C00640D-A7F5-D493-F6DB-C1BDA9F85E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4663" y="2924175"/>
            <a:ext cx="290512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Е</a:t>
            </a:r>
          </a:p>
        </p:txBody>
      </p:sp>
      <p:sp>
        <p:nvSpPr>
          <p:cNvPr id="58377" name="WordArt 9">
            <a:extLst>
              <a:ext uri="{FF2B5EF4-FFF2-40B4-BE49-F238E27FC236}">
                <a16:creationId xmlns:a16="http://schemas.microsoft.com/office/drawing/2014/main" id="{BAC3F630-139E-F9BF-B180-09CAF96F10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3800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</a:t>
            </a:r>
          </a:p>
        </p:txBody>
      </p:sp>
      <p:sp>
        <p:nvSpPr>
          <p:cNvPr id="58378" name="WordArt 10">
            <a:extLst>
              <a:ext uri="{FF2B5EF4-FFF2-40B4-BE49-F238E27FC236}">
                <a16:creationId xmlns:a16="http://schemas.microsoft.com/office/drawing/2014/main" id="{F2844BD9-731D-7C05-3825-8408009A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245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Ч</a:t>
            </a:r>
          </a:p>
        </p:txBody>
      </p:sp>
      <p:sp>
        <p:nvSpPr>
          <p:cNvPr id="58379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B7A99B-4BD3-243D-C119-16DE7469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 </a:t>
            </a:r>
          </a:p>
        </p:txBody>
      </p:sp>
      <p:sp>
        <p:nvSpPr>
          <p:cNvPr id="58380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A575E4-D4D7-2C99-8229-6B5430B5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pic>
        <p:nvPicPr>
          <p:cNvPr id="55309" name="Picture 14" descr="Рисунок16">
            <a:extLst>
              <a:ext uri="{FF2B5EF4-FFF2-40B4-BE49-F238E27FC236}">
                <a16:creationId xmlns:a16="http://schemas.microsoft.com/office/drawing/2014/main" id="{6A41795D-7179-69DE-77A3-9034DB3D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0">
            <a:extLst>
              <a:ext uri="{FF2B5EF4-FFF2-40B4-BE49-F238E27FC236}">
                <a16:creationId xmlns:a16="http://schemas.microsoft.com/office/drawing/2014/main" id="{47A0B787-37BA-C2DD-E005-170FA400C4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9286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15" name="WordArt 10">
            <a:extLst>
              <a:ext uri="{FF2B5EF4-FFF2-40B4-BE49-F238E27FC236}">
                <a16:creationId xmlns:a16="http://schemas.microsoft.com/office/drawing/2014/main" id="{F8036511-EB01-94FF-D04C-E7449978AC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67550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</a:p>
        </p:txBody>
      </p:sp>
      <p:sp>
        <p:nvSpPr>
          <p:cNvPr id="16" name="WordArt 10">
            <a:extLst>
              <a:ext uri="{FF2B5EF4-FFF2-40B4-BE49-F238E27FC236}">
                <a16:creationId xmlns:a16="http://schemas.microsoft.com/office/drawing/2014/main" id="{91A498A2-6C37-4240-F350-053910AD14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58113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6788 0.1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2.77778E-6 0.1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8663 0.15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868 0.1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7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5989 0.1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78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14445 0.15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78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2.22222E-6 0.15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4931 0.15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7"/>
            </a:gs>
            <a:gs pos="50000">
              <a:srgbClr val="FFFFFF"/>
            </a:gs>
            <a:gs pos="100000">
              <a:srgbClr val="FF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Крупная сетка">
            <a:extLst>
              <a:ext uri="{FF2B5EF4-FFF2-40B4-BE49-F238E27FC236}">
                <a16:creationId xmlns:a16="http://schemas.microsoft.com/office/drawing/2014/main" id="{A7E91B9D-14C3-0581-8E5F-0A7E6070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2303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6323" name="WordArt 3">
            <a:extLst>
              <a:ext uri="{FF2B5EF4-FFF2-40B4-BE49-F238E27FC236}">
                <a16:creationId xmlns:a16="http://schemas.microsoft.com/office/drawing/2014/main" id="{40173A3A-9E6C-313E-3FBD-D63A6847B5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6324" name="WordArt 4">
            <a:extLst>
              <a:ext uri="{FF2B5EF4-FFF2-40B4-BE49-F238E27FC236}">
                <a16:creationId xmlns:a16="http://schemas.microsoft.com/office/drawing/2014/main" id="{37337C9A-75BD-8C76-595C-AF7BD77638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135938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 анаграму</a:t>
            </a:r>
          </a:p>
        </p:txBody>
      </p:sp>
      <p:pic>
        <p:nvPicPr>
          <p:cNvPr id="56325" name="Picture 5" descr="dou14.edu.sarkomobr.ru">
            <a:extLst>
              <a:ext uri="{FF2B5EF4-FFF2-40B4-BE49-F238E27FC236}">
                <a16:creationId xmlns:a16="http://schemas.microsoft.com/office/drawing/2014/main" id="{06F5EE62-C50A-2DBB-E91C-4E651EDC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>
            <a:extLst>
              <a:ext uri="{FF2B5EF4-FFF2-40B4-BE49-F238E27FC236}">
                <a16:creationId xmlns:a16="http://schemas.microsoft.com/office/drawing/2014/main" id="{CA19338E-6074-6A6F-5197-D4F92BF274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38525" y="295592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Л</a:t>
            </a:r>
          </a:p>
        </p:txBody>
      </p:sp>
      <p:sp>
        <p:nvSpPr>
          <p:cNvPr id="59399" name="WordArt 7">
            <a:extLst>
              <a:ext uri="{FF2B5EF4-FFF2-40B4-BE49-F238E27FC236}">
                <a16:creationId xmlns:a16="http://schemas.microsoft.com/office/drawing/2014/main" id="{B17A788A-3F8A-69C3-5CB6-3C8155465E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3800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</a:t>
            </a:r>
          </a:p>
        </p:txBody>
      </p:sp>
      <p:sp>
        <p:nvSpPr>
          <p:cNvPr id="59400" name="WordArt 8">
            <a:extLst>
              <a:ext uri="{FF2B5EF4-FFF2-40B4-BE49-F238E27FC236}">
                <a16:creationId xmlns:a16="http://schemas.microsoft.com/office/drawing/2014/main" id="{7E3ECEAC-8CAF-FFB1-7C03-AFEF2EF3A3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</a:t>
            </a:r>
          </a:p>
        </p:txBody>
      </p:sp>
      <p:sp>
        <p:nvSpPr>
          <p:cNvPr id="59401" name="WordArt 9">
            <a:extLst>
              <a:ext uri="{FF2B5EF4-FFF2-40B4-BE49-F238E27FC236}">
                <a16:creationId xmlns:a16="http://schemas.microsoft.com/office/drawing/2014/main" id="{A3635A06-3E67-C0F3-5619-6CBBAEEB85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1668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</a:t>
            </a:r>
          </a:p>
        </p:txBody>
      </p:sp>
      <p:sp>
        <p:nvSpPr>
          <p:cNvPr id="59403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BEA6181-4646-D189-F82B-E8A3ED01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59404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BEB558-966E-FF0E-62B5-F9120F81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59405" name="WordArt 13">
            <a:extLst>
              <a:ext uri="{FF2B5EF4-FFF2-40B4-BE49-F238E27FC236}">
                <a16:creationId xmlns:a16="http://schemas.microsoft.com/office/drawing/2014/main" id="{24F157F6-D266-4684-B060-E7719225D0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80288" y="2924175"/>
            <a:ext cx="157162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І</a:t>
            </a:r>
          </a:p>
        </p:txBody>
      </p:sp>
      <p:sp>
        <p:nvSpPr>
          <p:cNvPr id="59406" name="WordArt 14">
            <a:extLst>
              <a:ext uri="{FF2B5EF4-FFF2-40B4-BE49-F238E27FC236}">
                <a16:creationId xmlns:a16="http://schemas.microsoft.com/office/drawing/2014/main" id="{4D6E3710-3224-9FAD-2E9D-B546C6802A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</a:t>
            </a:r>
          </a:p>
        </p:txBody>
      </p:sp>
      <p:sp>
        <p:nvSpPr>
          <p:cNvPr id="59407" name="WordArt 15">
            <a:extLst>
              <a:ext uri="{FF2B5EF4-FFF2-40B4-BE49-F238E27FC236}">
                <a16:creationId xmlns:a16="http://schemas.microsoft.com/office/drawing/2014/main" id="{D8FD2DC9-FE96-4159-2835-D22C68A5C4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4800" y="2940050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</a:t>
            </a:r>
          </a:p>
        </p:txBody>
      </p:sp>
      <p:sp>
        <p:nvSpPr>
          <p:cNvPr id="59408" name="WordArt 16">
            <a:extLst>
              <a:ext uri="{FF2B5EF4-FFF2-40B4-BE49-F238E27FC236}">
                <a16:creationId xmlns:a16="http://schemas.microsoft.com/office/drawing/2014/main" id="{BEA40522-BE00-7BD2-C2DE-9C47513B9C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</a:t>
            </a:r>
          </a:p>
        </p:txBody>
      </p:sp>
      <p:sp>
        <p:nvSpPr>
          <p:cNvPr id="59409" name="WordArt 17">
            <a:extLst>
              <a:ext uri="{FF2B5EF4-FFF2-40B4-BE49-F238E27FC236}">
                <a16:creationId xmlns:a16="http://schemas.microsoft.com/office/drawing/2014/main" id="{4DA26C8C-8DC4-B400-7E50-386F507040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056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</a:p>
        </p:txBody>
      </p:sp>
      <p:sp>
        <p:nvSpPr>
          <p:cNvPr id="59410" name="WordArt 18">
            <a:extLst>
              <a:ext uri="{FF2B5EF4-FFF2-40B4-BE49-F238E27FC236}">
                <a16:creationId xmlns:a16="http://schemas.microsoft.com/office/drawing/2014/main" id="{2E9AF154-DC10-4ED3-C582-1188776E47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19925" y="2924175"/>
            <a:ext cx="157163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І</a:t>
            </a:r>
          </a:p>
        </p:txBody>
      </p:sp>
      <p:pic>
        <p:nvPicPr>
          <p:cNvPr id="56338" name="Picture 21" descr="Рисунок16">
            <a:extLst>
              <a:ext uri="{FF2B5EF4-FFF2-40B4-BE49-F238E27FC236}">
                <a16:creationId xmlns:a16="http://schemas.microsoft.com/office/drawing/2014/main" id="{8CF7F15E-227E-F803-CED8-D9B7EA0C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7">
            <a:extLst>
              <a:ext uri="{FF2B5EF4-FFF2-40B4-BE49-F238E27FC236}">
                <a16:creationId xmlns:a16="http://schemas.microsoft.com/office/drawing/2014/main" id="{EA6EBCBB-6038-F587-AB17-B0D1232697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2238" y="293052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</a:t>
            </a:r>
          </a:p>
        </p:txBody>
      </p:sp>
      <p:sp>
        <p:nvSpPr>
          <p:cNvPr id="20" name="WordArt 7">
            <a:extLst>
              <a:ext uri="{FF2B5EF4-FFF2-40B4-BE49-F238E27FC236}">
                <a16:creationId xmlns:a16="http://schemas.microsoft.com/office/drawing/2014/main" id="{B806868D-7856-F243-86D0-2797BEA819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4388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Ь</a:t>
            </a:r>
          </a:p>
        </p:txBody>
      </p:sp>
      <p:sp>
        <p:nvSpPr>
          <p:cNvPr id="21" name="WordArt 7">
            <a:extLst>
              <a:ext uri="{FF2B5EF4-FFF2-40B4-BE49-F238E27FC236}">
                <a16:creationId xmlns:a16="http://schemas.microsoft.com/office/drawing/2014/main" id="{A6813BA2-944A-6825-0783-E700B15E03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04250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4842 0.2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0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9271 0.2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5799 0.2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0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6 L -0.31372 0.2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10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085 0.2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7951 0.2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10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01979 0.2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0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20086 0.210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0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719 0.21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0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32292 0.2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0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8281 0.21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10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01979 0.210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05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6267 0.20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7"/>
            </a:gs>
            <a:gs pos="50000">
              <a:srgbClr val="FFFFFF"/>
            </a:gs>
            <a:gs pos="100000">
              <a:srgbClr val="FF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Крупная сетка">
            <a:extLst>
              <a:ext uri="{FF2B5EF4-FFF2-40B4-BE49-F238E27FC236}">
                <a16:creationId xmlns:a16="http://schemas.microsoft.com/office/drawing/2014/main" id="{0A157967-FC91-BF09-CBC1-AE43A5CA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2303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7347" name="WordArt 3">
            <a:extLst>
              <a:ext uri="{FF2B5EF4-FFF2-40B4-BE49-F238E27FC236}">
                <a16:creationId xmlns:a16="http://schemas.microsoft.com/office/drawing/2014/main" id="{7479BCE4-DD50-81D1-79FA-23FEC7970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7348" name="WordArt 4">
            <a:extLst>
              <a:ext uri="{FF2B5EF4-FFF2-40B4-BE49-F238E27FC236}">
                <a16:creationId xmlns:a16="http://schemas.microsoft.com/office/drawing/2014/main" id="{258BB049-9A38-E11B-D958-E4DD72E4D7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135938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 анаграму</a:t>
            </a:r>
          </a:p>
        </p:txBody>
      </p:sp>
      <p:pic>
        <p:nvPicPr>
          <p:cNvPr id="57349" name="Picture 5" descr="dou14.edu.sarkomobr.ru">
            <a:extLst>
              <a:ext uri="{FF2B5EF4-FFF2-40B4-BE49-F238E27FC236}">
                <a16:creationId xmlns:a16="http://schemas.microsoft.com/office/drawing/2014/main" id="{04CCC2D7-632E-ADF7-AFEE-89EC8F95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WordArt 6">
            <a:extLst>
              <a:ext uri="{FF2B5EF4-FFF2-40B4-BE49-F238E27FC236}">
                <a16:creationId xmlns:a16="http://schemas.microsoft.com/office/drawing/2014/main" id="{6A612FF9-3B1B-53D8-5BF4-12A3728A7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60423" name="WordArt 7">
            <a:extLst>
              <a:ext uri="{FF2B5EF4-FFF2-40B4-BE49-F238E27FC236}">
                <a16:creationId xmlns:a16="http://schemas.microsoft.com/office/drawing/2014/main" id="{FF4551C7-491F-6494-14EA-8F93FC9BAA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70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</a:t>
            </a:r>
          </a:p>
        </p:txBody>
      </p:sp>
      <p:sp>
        <p:nvSpPr>
          <p:cNvPr id="60424" name="WordArt 8">
            <a:extLst>
              <a:ext uri="{FF2B5EF4-FFF2-40B4-BE49-F238E27FC236}">
                <a16:creationId xmlns:a16="http://schemas.microsoft.com/office/drawing/2014/main" id="{A2DCAB0D-D96F-BA1B-764B-C17E5C7DD7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547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Е</a:t>
            </a:r>
          </a:p>
        </p:txBody>
      </p:sp>
      <p:sp>
        <p:nvSpPr>
          <p:cNvPr id="60425" name="WordArt 9">
            <a:extLst>
              <a:ext uri="{FF2B5EF4-FFF2-40B4-BE49-F238E27FC236}">
                <a16:creationId xmlns:a16="http://schemas.microsoft.com/office/drawing/2014/main" id="{AF93D708-F066-7137-038D-C5C520A96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0726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</a:t>
            </a:r>
          </a:p>
        </p:txBody>
      </p:sp>
      <p:sp>
        <p:nvSpPr>
          <p:cNvPr id="60426" name="WordArt 10">
            <a:extLst>
              <a:ext uri="{FF2B5EF4-FFF2-40B4-BE49-F238E27FC236}">
                <a16:creationId xmlns:a16="http://schemas.microsoft.com/office/drawing/2014/main" id="{730C9782-4ECC-D399-DC36-1D40D9E4DA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Я</a:t>
            </a:r>
          </a:p>
        </p:txBody>
      </p:sp>
      <p:sp>
        <p:nvSpPr>
          <p:cNvPr id="60427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2CBA71-3F7C-9658-15F0-40313C665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 </a:t>
            </a:r>
          </a:p>
        </p:txBody>
      </p:sp>
      <p:sp>
        <p:nvSpPr>
          <p:cNvPr id="60429" name="WordArt 13">
            <a:extLst>
              <a:ext uri="{FF2B5EF4-FFF2-40B4-BE49-F238E27FC236}">
                <a16:creationId xmlns:a16="http://schemas.microsoft.com/office/drawing/2014/main" id="{D2C1BBD9-3DD2-2B2D-9181-F1B8D00EFC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59788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Г</a:t>
            </a:r>
          </a:p>
        </p:txBody>
      </p:sp>
      <p:sp>
        <p:nvSpPr>
          <p:cNvPr id="60430" name="WordArt 14">
            <a:extLst>
              <a:ext uri="{FF2B5EF4-FFF2-40B4-BE49-F238E27FC236}">
                <a16:creationId xmlns:a16="http://schemas.microsoft.com/office/drawing/2014/main" id="{B1238B5E-495A-BF33-6F97-739722BBEC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451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У</a:t>
            </a:r>
          </a:p>
        </p:txBody>
      </p:sp>
      <p:sp>
        <p:nvSpPr>
          <p:cNvPr id="60431" name="WordArt 15">
            <a:extLst>
              <a:ext uri="{FF2B5EF4-FFF2-40B4-BE49-F238E27FC236}">
                <a16:creationId xmlns:a16="http://schemas.microsoft.com/office/drawing/2014/main" id="{58FE3196-17C9-7D4F-B740-58ED3B9D7C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</a:t>
            </a:r>
          </a:p>
        </p:txBody>
      </p:sp>
      <p:sp>
        <p:nvSpPr>
          <p:cNvPr id="60432" name="WordArt 16">
            <a:extLst>
              <a:ext uri="{FF2B5EF4-FFF2-40B4-BE49-F238E27FC236}">
                <a16:creationId xmlns:a16="http://schemas.microsoft.com/office/drawing/2014/main" id="{81AC7460-3ED8-CEAB-A04E-7623244FF2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31000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</a:t>
            </a:r>
          </a:p>
        </p:txBody>
      </p:sp>
      <p:sp>
        <p:nvSpPr>
          <p:cNvPr id="60433" name="WordArt 17">
            <a:extLst>
              <a:ext uri="{FF2B5EF4-FFF2-40B4-BE49-F238E27FC236}">
                <a16:creationId xmlns:a16="http://schemas.microsoft.com/office/drawing/2014/main" id="{B7ECF479-B65A-05FB-972A-3532BADCE4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3077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</a:p>
        </p:txBody>
      </p:sp>
      <p:sp>
        <p:nvSpPr>
          <p:cNvPr id="60434" name="WordArt 18">
            <a:extLst>
              <a:ext uri="{FF2B5EF4-FFF2-40B4-BE49-F238E27FC236}">
                <a16:creationId xmlns:a16="http://schemas.microsoft.com/office/drawing/2014/main" id="{B7D2107E-5F1E-191E-3AC0-43094D0E20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3525" y="2924175"/>
            <a:ext cx="358775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</a:p>
        </p:txBody>
      </p:sp>
      <p:sp>
        <p:nvSpPr>
          <p:cNvPr id="57362" name="AutoShape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F6B467E-AABA-65D1-FB66-A9B7E910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720725" cy="720725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57363" name="Picture 21" descr="Рисунок16">
            <a:extLst>
              <a:ext uri="{FF2B5EF4-FFF2-40B4-BE49-F238E27FC236}">
                <a16:creationId xmlns:a16="http://schemas.microsoft.com/office/drawing/2014/main" id="{9479E966-C6E4-A4BA-FF3F-2B4CE000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51198 0.20996 " pathEditMode="relative" ptsTypes="AA">
                                      <p:cBhvr>
                                        <p:cTn id="6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9271 0.2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3003 0.2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10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8177 0.2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10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3385 0.20996 " pathEditMode="relative" ptsTypes="AA">
                                      <p:cBhvr>
                                        <p:cTn id="14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38212 0.2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10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00365 0.2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0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599 0.20996 " pathEditMode="relative" ptsTypes="AA">
                                      <p:cBhvr>
                                        <p:cTn id="20" dur="2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5.55556E-7 0.20996 " pathEditMode="relative" ptsTypes="AA">
                                      <p:cBhvr>
                                        <p:cTn id="22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51579 0.2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0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2291 0.20996 " pathEditMode="relative" ptsTypes="AA">
                                      <p:cBhvr>
                                        <p:cTn id="26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7"/>
            </a:gs>
            <a:gs pos="50000">
              <a:srgbClr val="FFFFFF"/>
            </a:gs>
            <a:gs pos="100000">
              <a:srgbClr val="FF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Крупная сетка">
            <a:extLst>
              <a:ext uri="{FF2B5EF4-FFF2-40B4-BE49-F238E27FC236}">
                <a16:creationId xmlns:a16="http://schemas.microsoft.com/office/drawing/2014/main" id="{208FB06B-9163-5BD4-A819-038B3E4C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23034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8371" name="WordArt 3">
            <a:extLst>
              <a:ext uri="{FF2B5EF4-FFF2-40B4-BE49-F238E27FC236}">
                <a16:creationId xmlns:a16="http://schemas.microsoft.com/office/drawing/2014/main" id="{B59C0EB7-3E7D-7D53-F2AA-3BC4E7D00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тур.</a:t>
            </a:r>
          </a:p>
        </p:txBody>
      </p:sp>
      <p:sp>
        <p:nvSpPr>
          <p:cNvPr id="58372" name="WordArt 4">
            <a:extLst>
              <a:ext uri="{FF2B5EF4-FFF2-40B4-BE49-F238E27FC236}">
                <a16:creationId xmlns:a16="http://schemas.microsoft.com/office/drawing/2014/main" id="{2542BE50-5181-E01B-CE58-5BD4078F46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8135938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Розшифруй анаграму</a:t>
            </a:r>
          </a:p>
        </p:txBody>
      </p:sp>
      <p:pic>
        <p:nvPicPr>
          <p:cNvPr id="58373" name="Picture 5" descr="dou14.edu.sarkomobr.ru">
            <a:extLst>
              <a:ext uri="{FF2B5EF4-FFF2-40B4-BE49-F238E27FC236}">
                <a16:creationId xmlns:a16="http://schemas.microsoft.com/office/drawing/2014/main" id="{9D9214A9-529D-F5E0-DB68-82DBE01A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555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WordArt 6">
            <a:extLst>
              <a:ext uri="{FF2B5EF4-FFF2-40B4-BE49-F238E27FC236}">
                <a16:creationId xmlns:a16="http://schemas.microsoft.com/office/drawing/2014/main" id="{FE14F618-2291-BAC8-E4B7-14DFE1A805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2924175"/>
            <a:ext cx="360362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Е</a:t>
            </a:r>
          </a:p>
        </p:txBody>
      </p:sp>
      <p:sp>
        <p:nvSpPr>
          <p:cNvPr id="58375" name="WordArt 7">
            <a:extLst>
              <a:ext uri="{FF2B5EF4-FFF2-40B4-BE49-F238E27FC236}">
                <a16:creationId xmlns:a16="http://schemas.microsoft.com/office/drawing/2014/main" id="{177AF0C9-E338-A9C5-8244-F594663362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71888" y="2925763"/>
            <a:ext cx="431800" cy="86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</a:t>
            </a:r>
          </a:p>
        </p:txBody>
      </p:sp>
      <p:sp>
        <p:nvSpPr>
          <p:cNvPr id="58376" name="WordArt 8">
            <a:extLst>
              <a:ext uri="{FF2B5EF4-FFF2-40B4-BE49-F238E27FC236}">
                <a16:creationId xmlns:a16="http://schemas.microsoft.com/office/drawing/2014/main" id="{07D549A5-E005-9C42-2D24-B26117C72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6100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</a:p>
        </p:txBody>
      </p:sp>
      <p:sp>
        <p:nvSpPr>
          <p:cNvPr id="58377" name="WordArt 9">
            <a:extLst>
              <a:ext uri="{FF2B5EF4-FFF2-40B4-BE49-F238E27FC236}">
                <a16:creationId xmlns:a16="http://schemas.microsoft.com/office/drawing/2014/main" id="{7FC605FB-7A4E-E5F2-31FD-4C4114B98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40313" y="2924175"/>
            <a:ext cx="179387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І</a:t>
            </a:r>
          </a:p>
        </p:txBody>
      </p:sp>
      <p:sp>
        <p:nvSpPr>
          <p:cNvPr id="58378" name="WordArt 10">
            <a:extLst>
              <a:ext uri="{FF2B5EF4-FFF2-40B4-BE49-F238E27FC236}">
                <a16:creationId xmlns:a16="http://schemas.microsoft.com/office/drawing/2014/main" id="{9E41FC2D-4ACC-E2DA-3ECA-40C04AB549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3325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</a:t>
            </a:r>
          </a:p>
        </p:txBody>
      </p:sp>
      <p:sp>
        <p:nvSpPr>
          <p:cNvPr id="58379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FF200FE-6A68-4351-F461-B2F164C65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 </a:t>
            </a:r>
          </a:p>
        </p:txBody>
      </p:sp>
      <p:sp>
        <p:nvSpPr>
          <p:cNvPr id="58380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5C4B2B1-65DD-574B-78A9-2D6F4628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pic>
        <p:nvPicPr>
          <p:cNvPr id="58381" name="Picture 14" descr="Рисунок16">
            <a:extLst>
              <a:ext uri="{FF2B5EF4-FFF2-40B4-BE49-F238E27FC236}">
                <a16:creationId xmlns:a16="http://schemas.microsoft.com/office/drawing/2014/main" id="{FAE84C06-D499-9417-3922-109C9247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0"/>
            <a:ext cx="1508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0">
            <a:extLst>
              <a:ext uri="{FF2B5EF4-FFF2-40B4-BE49-F238E27FC236}">
                <a16:creationId xmlns:a16="http://schemas.microsoft.com/office/drawing/2014/main" id="{72146539-3B93-900B-8246-B7FD30A979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7038" y="2924175"/>
            <a:ext cx="431800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46 L 0.04548 0.1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-0.01319 L 0.19705 0.16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9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7037E-7 L -0.0993 0.1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85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6823 0.168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84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8264 0.16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8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0261 0.1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DA95"/>
            </a:gs>
            <a:gs pos="50000">
              <a:srgbClr val="FFFFFF"/>
            </a:gs>
            <a:gs pos="100000">
              <a:srgbClr val="FDDA9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 descr="Крупная сетка">
            <a:extLst>
              <a:ext uri="{FF2B5EF4-FFF2-40B4-BE49-F238E27FC236}">
                <a16:creationId xmlns:a16="http://schemas.microsoft.com/office/drawing/2014/main" id="{C3B2DDEA-B438-1D9F-05E4-94822533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9395" name="WordArt 6">
            <a:extLst>
              <a:ext uri="{FF2B5EF4-FFF2-40B4-BE49-F238E27FC236}">
                <a16:creationId xmlns:a16="http://schemas.microsoft.com/office/drawing/2014/main" id="{7F4596A6-B1A2-AF80-848F-35759D35F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тур.</a:t>
            </a:r>
          </a:p>
        </p:txBody>
      </p:sp>
      <p:sp>
        <p:nvSpPr>
          <p:cNvPr id="59396" name="WordArt 7">
            <a:extLst>
              <a:ext uri="{FF2B5EF4-FFF2-40B4-BE49-F238E27FC236}">
                <a16:creationId xmlns:a16="http://schemas.microsoft.com/office/drawing/2014/main" id="{368BB2BF-DC51-DD7A-6364-748C9FF525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549275"/>
            <a:ext cx="4319587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</a:p>
        </p:txBody>
      </p:sp>
      <p:sp>
        <p:nvSpPr>
          <p:cNvPr id="59397" name="AutoShape 9" descr="&amp;Pcy;&amp;ocy;&amp;scy;&amp;tcy;&amp;iecy;&amp;rcy;, &amp;pcy;&amp;lcy;&amp;acy;&amp;kcy;&amp;acy;&amp;tcy;: Vector cartoon illustration of a judge">
            <a:extLst>
              <a:ext uri="{FF2B5EF4-FFF2-40B4-BE49-F238E27FC236}">
                <a16:creationId xmlns:a16="http://schemas.microsoft.com/office/drawing/2014/main" id="{2BE3B3D3-382F-5B40-70EA-98217FFE69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24313" y="2881313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9398" name="AutoShape 11" descr="&amp;Pcy;&amp;ocy;&amp;scy;&amp;tcy;&amp;iecy;&amp;rcy;, &amp;pcy;&amp;lcy;&amp;acy;&amp;kcy;&amp;acy;&amp;tcy;: Vector cartoon illustration of a judge">
            <a:extLst>
              <a:ext uri="{FF2B5EF4-FFF2-40B4-BE49-F238E27FC236}">
                <a16:creationId xmlns:a16="http://schemas.microsoft.com/office/drawing/2014/main" id="{21BB99B5-EDD9-0564-C621-CD909C4E2D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24313" y="2881313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59399" name="AutoShape 13" descr="&amp;Pcy;&amp;ocy;&amp;scy;&amp;tcy;&amp;iecy;&amp;rcy;, &amp;pcy;&amp;lcy;&amp;acy;&amp;kcy;&amp;acy;&amp;tcy;: Vector cartoon illustration of a judge">
            <a:extLst>
              <a:ext uri="{FF2B5EF4-FFF2-40B4-BE49-F238E27FC236}">
                <a16:creationId xmlns:a16="http://schemas.microsoft.com/office/drawing/2014/main" id="{976CD769-CC15-8D3A-AA5A-F9BFA8F45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24313" y="2881313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59400" name="Picture 15" descr="Royalty-Free CGI Clip Art Illustration of a 3d Gavel On A Sold Stamp - 2 by BNP Design Studio #1057672">
            <a:extLst>
              <a:ext uri="{FF2B5EF4-FFF2-40B4-BE49-F238E27FC236}">
                <a16:creationId xmlns:a16="http://schemas.microsoft.com/office/drawing/2014/main" id="{61CBF213-4B86-2182-DCA5-A2E0EECC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1847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Rectangle 22" descr="Крупная сетка">
            <a:extLst>
              <a:ext uri="{FF2B5EF4-FFF2-40B4-BE49-F238E27FC236}">
                <a16:creationId xmlns:a16="http://schemas.microsoft.com/office/drawing/2014/main" id="{32C25590-3E2C-34E9-A314-DC0290A0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2963"/>
            <a:ext cx="9144000" cy="8651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uk-UA" sz="2800" b="1">
                <a:latin typeface="Times New Roman" panose="02020603050405020304" pitchFamily="18" charset="0"/>
              </a:rPr>
              <a:t>Назвати  терміни з програмування, </a:t>
            </a:r>
          </a:p>
          <a:p>
            <a:pPr algn="ctr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uk-UA" sz="2800" b="1">
                <a:latin typeface="Times New Roman" panose="02020603050405020304" pitchFamily="18" charset="0"/>
              </a:rPr>
              <a:t>що містять  букву</a:t>
            </a:r>
            <a:endParaRPr lang="ru-RU" altLang="uk-UA" sz="1800"/>
          </a:p>
        </p:txBody>
      </p:sp>
      <p:sp>
        <p:nvSpPr>
          <p:cNvPr id="59402" name="AutoShape 2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CF90A46-E74A-7867-EF71-6EDAC3C9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720725" cy="720725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37912" name="Text Box 24">
            <a:extLst>
              <a:ext uri="{FF2B5EF4-FFF2-40B4-BE49-F238E27FC236}">
                <a16:creationId xmlns:a16="http://schemas.microsoft.com/office/drawing/2014/main" id="{AE83EFA0-EFE7-7135-FD98-4DA69540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516563"/>
            <a:ext cx="6302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4800" b="1">
                <a:solidFill>
                  <a:schemeClr val="bg1"/>
                </a:solidFill>
                <a:latin typeface="Times New Roman" panose="02020603050405020304" pitchFamily="18" charset="0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0" animBg="1"/>
      <p:bldP spid="379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45D2D84-A45B-EA4E-7F12-6BC93E3D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195" name="Rectangle 5" descr="Крупная сетка">
            <a:extLst>
              <a:ext uri="{FF2B5EF4-FFF2-40B4-BE49-F238E27FC236}">
                <a16:creationId xmlns:a16="http://schemas.microsoft.com/office/drawing/2014/main" id="{F23BCB95-5313-EB3C-497D-81B7F4CC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Умовний оператор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if &lt;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умова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&gt;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&lt;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команда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&gt;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відповідає алгоритмічній конструкції</a:t>
            </a:r>
            <a:endParaRPr lang="ru-RU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6" descr="Рисунок16">
            <a:extLst>
              <a:ext uri="{FF2B5EF4-FFF2-40B4-BE49-F238E27FC236}">
                <a16:creationId xmlns:a16="http://schemas.microsoft.com/office/drawing/2014/main" id="{7532AF2C-1327-6D24-3F6F-0790F646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E6003E63-C1A3-121A-C111-A9376203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DD12D54C-2B6E-7864-64D7-E6BC3D27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441DC-C40E-A937-7A96-4A817B1C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7BA7DBF-7142-3728-08AF-447A891B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573FA0E-3394-20FF-7311-19881BE5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A4654CE-2D34-C96F-7CC3-0BBC636F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14B9BE-DE22-E482-9701-5B3ED5F5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8247505-203A-4626-B0E9-302F8FC1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4519CE8-7E21-16F5-82DB-3BD89F8C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2BA2CE3-C4F1-968D-5C6D-DFF1EF386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A9E27160-A40B-32CC-587D-14643BCE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969D9E6-D3E3-659D-8F24-83C61E31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E04B9A4-ADF0-8F66-B980-1469B537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3746552-3182-A502-DD80-04B955284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3FEBB5C-C5A0-94F6-A9F4-440741BC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EA6A440-D999-C754-61C1-D61AF467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4BC2E46-1FF8-C6F5-E682-47F6576C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3600"/>
            <a:ext cx="6553200" cy="7905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А)повне розгалуження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3239BA1C-1449-9BCA-9647-E62FB1004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278188"/>
            <a:ext cx="6553200" cy="7921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неповне розгалуження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9C684683-8386-AD09-F574-5A39A029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365625"/>
            <a:ext cx="6553200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послідовне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розгалуження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4729066-55A4-7B41-84F7-F3FA6AB2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1B8F800E-A4EF-E484-3BE4-AC8CFFFCF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05038"/>
            <a:ext cx="23749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56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  <a:endParaRPr lang="ru-RU" altLang="uk-UA" sz="25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133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A8CF467-7E91-7BCF-7478-BB247D5E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20950"/>
            <a:ext cx="1439862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60419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41C226-0D5E-6232-E598-7BFC0E80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4900"/>
            <a:ext cx="1439862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006600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60420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A73249-5100-6439-A59F-2D62BB35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54563"/>
            <a:ext cx="1439862" cy="1042987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rgbClr val="800080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60421" name="Rectangle 23" descr="Крупная сетка">
            <a:extLst>
              <a:ext uri="{FF2B5EF4-FFF2-40B4-BE49-F238E27FC236}">
                <a16:creationId xmlns:a16="http://schemas.microsoft.com/office/drawing/2014/main" id="{07B796CB-8197-B437-C66F-92169076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60422" name="WordArt 24">
            <a:extLst>
              <a:ext uri="{FF2B5EF4-FFF2-40B4-BE49-F238E27FC236}">
                <a16:creationId xmlns:a16="http://schemas.microsoft.com/office/drawing/2014/main" id="{466ACD33-C5E8-3995-1931-8B33B56B81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тур.</a:t>
            </a:r>
          </a:p>
        </p:txBody>
      </p:sp>
      <p:sp>
        <p:nvSpPr>
          <p:cNvPr id="60423" name="WordArt 25">
            <a:extLst>
              <a:ext uri="{FF2B5EF4-FFF2-40B4-BE49-F238E27FC236}">
                <a16:creationId xmlns:a16="http://schemas.microsoft.com/office/drawing/2014/main" id="{AD1AA5E7-172D-4FFA-7A58-F03E0EE143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692150"/>
            <a:ext cx="40322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 чи ні</a:t>
            </a:r>
          </a:p>
        </p:txBody>
      </p:sp>
      <p:pic>
        <p:nvPicPr>
          <p:cNvPr id="60424" name="Picture 26" descr="Рисунок16">
            <a:extLst>
              <a:ext uri="{FF2B5EF4-FFF2-40B4-BE49-F238E27FC236}">
                <a16:creationId xmlns:a16="http://schemas.microsoft.com/office/drawing/2014/main" id="{9DADBB66-E1D4-8E5A-F4B2-E15352CE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6988"/>
            <a:ext cx="2305050" cy="27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AutoShape 2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963D312-380A-FD27-9F32-39A7A0A0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6021388"/>
            <a:ext cx="792163" cy="720725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60426" name="AutoShape 2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73DEC68-0B8F-28E8-9A14-77BD5BB5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492375"/>
            <a:ext cx="3241675" cy="105251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 команда</a:t>
            </a:r>
          </a:p>
        </p:txBody>
      </p:sp>
      <p:sp>
        <p:nvSpPr>
          <p:cNvPr id="60427" name="AutoShape 3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6301E3A-3F95-3B6D-70B7-D0A07C30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644900"/>
            <a:ext cx="3241675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006600"/>
                </a:solidFill>
                <a:latin typeface="Times New Roman" panose="02020603050405020304" pitchFamily="18" charset="0"/>
              </a:rPr>
              <a:t>2 команда</a:t>
            </a:r>
          </a:p>
        </p:txBody>
      </p:sp>
      <p:sp>
        <p:nvSpPr>
          <p:cNvPr id="60428" name="AutoShape 3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2FD8377-EA96-AE1C-0131-C37C77C8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797425"/>
            <a:ext cx="3241675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3 команда</a:t>
            </a:r>
          </a:p>
        </p:txBody>
      </p:sp>
      <p:sp>
        <p:nvSpPr>
          <p:cNvPr id="60429" name="AutoShape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71E2C30-014B-BA79-4A0D-777AF66C6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2492375"/>
            <a:ext cx="3241675" cy="105251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 команда</a:t>
            </a:r>
          </a:p>
        </p:txBody>
      </p:sp>
      <p:sp>
        <p:nvSpPr>
          <p:cNvPr id="60430" name="AutoShape 3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F1A5280-45D3-4D5F-13D8-CF92740C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644900"/>
            <a:ext cx="3241675" cy="1042988"/>
          </a:xfrm>
          <a:prstGeom prst="actionButtonBlank">
            <a:avLst/>
          </a:prstGeom>
          <a:solidFill>
            <a:srgbClr val="8AF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006600"/>
                </a:solidFill>
                <a:latin typeface="Times New Roman" panose="02020603050405020304" pitchFamily="18" charset="0"/>
              </a:rPr>
              <a:t>2 команда</a:t>
            </a:r>
          </a:p>
        </p:txBody>
      </p:sp>
      <p:sp>
        <p:nvSpPr>
          <p:cNvPr id="60431" name="AutoShape 3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1399F27-9A69-39C6-273A-2F247581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4797425"/>
            <a:ext cx="3241675" cy="1042988"/>
          </a:xfrm>
          <a:prstGeom prst="actionButtonBlank">
            <a:avLst/>
          </a:prstGeom>
          <a:solidFill>
            <a:srgbClr val="FFB3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3 команда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09FF35-EAAB-46E6-2DEE-3F1173F7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8913"/>
            <a:ext cx="3241675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 команда</a:t>
            </a:r>
          </a:p>
        </p:txBody>
      </p:sp>
      <p:sp>
        <p:nvSpPr>
          <p:cNvPr id="64524" name="Rectangle 12" descr="Крупная сетка">
            <a:extLst>
              <a:ext uri="{FF2B5EF4-FFF2-40B4-BE49-F238E27FC236}">
                <a16:creationId xmlns:a16="http://schemas.microsoft.com/office/drawing/2014/main" id="{A464C682-BC8B-45BB-80AC-A379368A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7200900" cy="16557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–це набір фіксованої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 однотипних елементів</a:t>
            </a: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5" name="Rectangle 13" descr="Крупная сетка">
            <a:extLst>
              <a:ext uri="{FF2B5EF4-FFF2-40B4-BE49-F238E27FC236}">
                <a16:creationId xmlns:a16="http://schemas.microsoft.com/office/drawing/2014/main" id="{8631A6CE-27E0-C032-0ED5-8B0CC8C1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081338"/>
            <a:ext cx="7200900" cy="17287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Мінімальним елементом списку </a:t>
            </a:r>
            <a:endParaRPr lang="en-US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[1, -3, 4, 8,-1, 0]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є нуль.</a:t>
            </a: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6" name="Rectangle 14" descr="Крупная сетка">
            <a:extLst>
              <a:ext uri="{FF2B5EF4-FFF2-40B4-BE49-F238E27FC236}">
                <a16:creationId xmlns:a16="http://schemas.microsoft.com/office/drawing/2014/main" id="{37C2CDFC-7F1F-1EC6-E8E8-78544E71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13325"/>
            <a:ext cx="7200900" cy="1657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функції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len(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«слово») дорінює 7.</a:t>
            </a:r>
            <a:endParaRPr lang="ru-RU" altLang="uk-UA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7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ADD5B3-7A55-0319-284D-A2CF090F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1439863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64528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025894-1FE3-AA97-6B84-44D0EEB7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1439863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64529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616F64-113D-0071-52D0-564E4703C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39863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64530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2B1691-73AB-08F6-61A9-541168497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341438"/>
            <a:ext cx="1439863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64531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35D956-1D6B-44C9-9DBE-426D50573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213100"/>
            <a:ext cx="1439862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64532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FF288D-4284-D083-5729-4ECF90321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1439862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pic>
        <p:nvPicPr>
          <p:cNvPr id="64534" name="Picture 22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464C7089-3C7E-DF78-8B8B-4C07E55A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25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EE1D2D15-2995-EC70-0E2D-B8973F0E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38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27" descr="&amp;Scy;&amp;bcy;&amp;ocy;&amp;rcy;&amp;ncy;&amp;icy;&amp;kcy; &amp;shcy;&amp;kcy;&amp;ocy;&amp;lcy;&amp;softcy;&amp;ncy;&amp;ocy;&amp;gcy;&amp;ocy; &amp;vcy;&amp;iecy;&amp;kcy;&amp;tcy;&amp;ocy;&amp;rcy;&amp;acy;">
            <a:extLst>
              <a:ext uri="{FF2B5EF4-FFF2-40B4-BE49-F238E27FC236}">
                <a16:creationId xmlns:a16="http://schemas.microsoft.com/office/drawing/2014/main" id="{CA253797-1D6D-6C98-ED14-49124C1A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330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AutoShape 2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8B05949-0699-54BD-308C-17FBC6F2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021388"/>
            <a:ext cx="646112" cy="611187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64541" name="Picture 29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7F97DFC1-31F2-968D-1D6A-2768A2B2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8936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2" name="Picture 30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5650F606-043A-6920-5D96-8BDA0F2D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32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B2DF8AB8-C9D2-B4B2-A9A4-4D6592FD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5" name="Picture 33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E9F5BFAD-28FC-1E07-1550-455C78A1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6102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4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4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4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2"/>
                  </p:tgtEl>
                </p:cond>
              </p:nextCondLst>
            </p:seq>
          </p:childTnLst>
        </p:cTn>
      </p:par>
    </p:tnLst>
    <p:bldLst>
      <p:bldP spid="64525" grpId="0" animBg="1"/>
      <p:bldP spid="645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4F7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FBBD6A-8AA1-29B7-0051-A2639BAC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8913"/>
            <a:ext cx="3241675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006600"/>
                </a:solidFill>
                <a:latin typeface="Times New Roman" panose="02020603050405020304" pitchFamily="18" charset="0"/>
              </a:rPr>
              <a:t>2 команда</a:t>
            </a:r>
          </a:p>
        </p:txBody>
      </p:sp>
      <p:sp>
        <p:nvSpPr>
          <p:cNvPr id="73731" name="Rectangle 3" descr="Крупная сетка">
            <a:extLst>
              <a:ext uri="{FF2B5EF4-FFF2-40B4-BE49-F238E27FC236}">
                <a16:creationId xmlns:a16="http://schemas.microsoft.com/office/drawing/2014/main" id="{6BE15310-EEA0-B375-87CC-E9FB4B13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7200900" cy="16557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/>
              <a:t>.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в одновимірному списку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 кількість елементів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 </a:t>
            </a:r>
            <a:r>
              <a:rPr lang="ru-RU" altLang="uk-UA" sz="1800"/>
              <a:t> </a:t>
            </a:r>
          </a:p>
        </p:txBody>
      </p:sp>
      <p:sp>
        <p:nvSpPr>
          <p:cNvPr id="73732" name="Rectangle 4" descr="Крупная сетка">
            <a:extLst>
              <a:ext uri="{FF2B5EF4-FFF2-40B4-BE49-F238E27FC236}">
                <a16:creationId xmlns:a16="http://schemas.microsoft.com/office/drawing/2014/main" id="{04973C45-5830-4252-1E0D-F4AA3F5AD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7200900" cy="1728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 елементом списку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1, -3, 4, 8, -1, 0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є 1.</a:t>
            </a:r>
            <a:endParaRPr lang="ru-RU" altLang="uk-UA" sz="1800"/>
          </a:p>
        </p:txBody>
      </p:sp>
      <p:sp>
        <p:nvSpPr>
          <p:cNvPr id="73733" name="Rectangle 5" descr="Крупная сетка">
            <a:extLst>
              <a:ext uri="{FF2B5EF4-FFF2-40B4-BE49-F238E27FC236}">
                <a16:creationId xmlns:a16="http://schemas.microsoft.com/office/drawing/2014/main" id="{6A712CCF-E99C-DAC4-0F25-B5719814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13325"/>
            <a:ext cx="7200900" cy="1657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виконання функції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a=‘Hello, World’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a.lower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‘hello, world’</a:t>
            </a: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4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6C470D1-CB09-8A83-F125-304F3FA0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1439863" cy="792163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33660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3735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82365F4-4A50-8272-C9DF-B481B5072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1439863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33660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3736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61D40C-3143-03B5-EE1B-BDA5936D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39863" cy="792163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33660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3737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F5D9F3-A974-6E8B-E351-38DE30E5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341438"/>
            <a:ext cx="1439863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3738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8EA74F2-9D3F-FFFC-C299-D7B0AF6A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213100"/>
            <a:ext cx="1439863" cy="792163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3739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2C685BE-1BC2-FED8-6EB0-A459EE4F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1439862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pic>
        <p:nvPicPr>
          <p:cNvPr id="62476" name="Picture 12" descr="&amp;Scy;&amp;bcy;&amp;ocy;&amp;rcy;&amp;ncy;&amp;icy;&amp;kcy; &amp;shcy;&amp;kcy;&amp;ocy;&amp;lcy;&amp;softcy;&amp;ncy;&amp;ocy;&amp;gcy;&amp;ocy; &amp;vcy;&amp;iecy;&amp;kcy;&amp;tcy;&amp;ocy;&amp;rcy;&amp;acy;">
            <a:extLst>
              <a:ext uri="{FF2B5EF4-FFF2-40B4-BE49-F238E27FC236}">
                <a16:creationId xmlns:a16="http://schemas.microsoft.com/office/drawing/2014/main" id="{E2569E08-305D-9A44-35FF-9F24C32E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330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2A8B8488-DE5D-483C-CD7E-41466CC4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30022101-C5EF-5A09-01E0-FD55CB07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AutoShape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4C40ED0-4458-5E2F-F8CA-B5622949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021388"/>
            <a:ext cx="646112" cy="611187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3745" name="Picture 17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3DF7ACB1-F9A4-7BF4-987C-A38E61B3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936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6" name="Picture 18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D909C204-2B08-77E9-E281-66A885A1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19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71713F21-004B-0D53-E472-23AF8691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8" name="Picture 20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900E3E4F-AC07-E014-C04C-7D0A8976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6102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AEE7FEB-71D5-2658-1630-621B9F0B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8913"/>
            <a:ext cx="3241675" cy="792162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3 команда</a:t>
            </a:r>
          </a:p>
        </p:txBody>
      </p:sp>
      <p:sp>
        <p:nvSpPr>
          <p:cNvPr id="74755" name="Rectangle 3" descr="Крупная сетка">
            <a:extLst>
              <a:ext uri="{FF2B5EF4-FFF2-40B4-BE49-F238E27FC236}">
                <a16:creationId xmlns:a16="http://schemas.microsoft.com/office/drawing/2014/main" id="{E7891183-DCDC-3AE1-4681-A1F62C68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7200900" cy="16557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Як список можна описати оцінки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учня з інформатики, які він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 протягом семестру</a:t>
            </a:r>
          </a:p>
        </p:txBody>
      </p:sp>
      <p:sp>
        <p:nvSpPr>
          <p:cNvPr id="74756" name="Rectangle 4" descr="Крупная сетка">
            <a:extLst>
              <a:ext uri="{FF2B5EF4-FFF2-40B4-BE49-F238E27FC236}">
                <a16:creationId xmlns:a16="http://schemas.microsoft.com/office/drawing/2014/main" id="{88EE5C02-C922-53CD-E45D-C9B9B81E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7200900" cy="1728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максимального елемента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[1, -3, 4, 8, -1, 0] </a:t>
            </a:r>
            <a:endParaRPr lang="uk-UA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 три.</a:t>
            </a: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Rectangle 5" descr="Крупная сетка">
            <a:extLst>
              <a:ext uri="{FF2B5EF4-FFF2-40B4-BE49-F238E27FC236}">
                <a16:creationId xmlns:a16="http://schemas.microsoft.com/office/drawing/2014/main" id="{D7E20418-8FA3-F97D-3ACA-83F5DB70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13325"/>
            <a:ext cx="7200900" cy="1657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Рядки мають власний тип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67C51D-8651-414A-E40F-0D3A99B0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1439863" cy="792163"/>
          </a:xfrm>
          <a:prstGeom prst="actionButtonBlank">
            <a:avLst/>
          </a:prstGeom>
          <a:solidFill>
            <a:srgbClr val="FFA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4759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9C3EC4C-533C-F2B3-49D0-CF1D03E2F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1439863" cy="792162"/>
          </a:xfrm>
          <a:prstGeom prst="actionButtonBlank">
            <a:avLst/>
          </a:prstGeom>
          <a:solidFill>
            <a:srgbClr val="FFA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4760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D99777-C633-7C33-DA11-031E6471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39863" cy="792163"/>
          </a:xfrm>
          <a:prstGeom prst="actionButtonBlank">
            <a:avLst/>
          </a:prstGeom>
          <a:solidFill>
            <a:srgbClr val="FFA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4761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EC143FE-FA57-68C2-1D73-6B7FA230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341438"/>
            <a:ext cx="1439863" cy="792162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4762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A3C703-22CC-4075-36CB-F42C5F5C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286125"/>
            <a:ext cx="1439863" cy="792163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4763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F62F3C-5607-A13A-A78D-FFC6CFDD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1439862" cy="792162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latin typeface="Times New Roman" panose="02020603050405020304" pitchFamily="18" charset="0"/>
              </a:rPr>
              <a:t>Ні</a:t>
            </a:r>
          </a:p>
        </p:txBody>
      </p:sp>
      <p:pic>
        <p:nvPicPr>
          <p:cNvPr id="63500" name="Picture 12" descr="&amp;Scy;&amp;bcy;&amp;ocy;&amp;rcy;&amp;ncy;&amp;icy;&amp;kcy; &amp;shcy;&amp;kcy;&amp;ocy;&amp;lcy;&amp;softcy;&amp;ncy;&amp;ocy;&amp;gcy;&amp;ocy; &amp;vcy;&amp;iecy;&amp;kcy;&amp;tcy;&amp;ocy;&amp;rcy;&amp;acy;">
            <a:extLst>
              <a:ext uri="{FF2B5EF4-FFF2-40B4-BE49-F238E27FC236}">
                <a16:creationId xmlns:a16="http://schemas.microsoft.com/office/drawing/2014/main" id="{4A55D3ED-3A49-617C-131B-2C01FF8F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330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AutoShap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D3B2F7E-CA9D-A3F3-B6F2-719FCC38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021388"/>
            <a:ext cx="646112" cy="611187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4766" name="Picture 14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18C5194E-1D09-B192-CC34-24582043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7" name="Picture 15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76D4EF8F-E2C1-C329-B26E-274F9C85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8" name="Picture 16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77BC3E07-8970-BDA5-E607-D90469EC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44900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Picture 17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126910EE-7573-A6E3-47DF-549FE2EA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0" name="Picture 18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389BAE76-9445-24AE-A3A2-391FE8E1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3882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1" name="Picture 19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1FFA88FC-412A-8488-2123-32181C9A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848350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8D11994-73E1-DF61-835C-5DE77233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8913"/>
            <a:ext cx="3241675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1команда</a:t>
            </a:r>
          </a:p>
        </p:txBody>
      </p:sp>
      <p:sp>
        <p:nvSpPr>
          <p:cNvPr id="75779" name="Rectangle 3" descr="Крупная сетка">
            <a:extLst>
              <a:ext uri="{FF2B5EF4-FFF2-40B4-BE49-F238E27FC236}">
                <a16:creationId xmlns:a16="http://schemas.microsoft.com/office/drawing/2014/main" id="{3DB41F49-8F98-42B0-A897-EBA426D3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7200900" cy="16557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 знаходження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 елемента списку відноситься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 задач на пошук у списку елемента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із заданою властивістю</a:t>
            </a:r>
            <a:endParaRPr lang="ru-RU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0" name="Rectangle 4" descr="Крупная сетка">
            <a:extLst>
              <a:ext uri="{FF2B5EF4-FFF2-40B4-BE49-F238E27FC236}">
                <a16:creationId xmlns:a16="http://schemas.microsoft.com/office/drawing/2014/main" id="{D9481B6B-51A6-A4A5-5AAA-02DC929F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7200900" cy="17287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мінімального елемента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[1, -3, 4, 8, -1, 0]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 два.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uk-UA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1" name="Rectangle 5" descr="Крупная сетка">
            <a:extLst>
              <a:ext uri="{FF2B5EF4-FFF2-40B4-BE49-F238E27FC236}">
                <a16:creationId xmlns:a16="http://schemas.microsoft.com/office/drawing/2014/main" id="{A1C82D33-C1F9-5066-7FCD-9B975C5D4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13325"/>
            <a:ext cx="7200900" cy="1657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Функція, що виводить рядок </a:t>
            </a:r>
          </a:p>
          <a:p>
            <a:pPr lvl="1"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зворотньому порядку -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endParaRPr lang="uk-UA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2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B0B682-9CA2-87A0-62C8-BAB260642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1439863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5783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8E0E34-FEAC-F139-4B1A-0546058CF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1439863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5784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838947C-750D-33E8-7FBA-7F08A9CB9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39863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5785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3A7E49-E8D7-3D80-A3D8-236A9C75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341438"/>
            <a:ext cx="1439863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5786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4256F8-78FA-4D40-8E60-2E083D4FE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213100"/>
            <a:ext cx="1439862" cy="7921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5787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269C30-459F-AE66-C435-2871ED8A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1439862" cy="7921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pic>
        <p:nvPicPr>
          <p:cNvPr id="75788" name="Picture 12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6B405EE3-C61B-5D27-38DB-B4B0755B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3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9AD94F3B-2171-257B-35D0-35DCA588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AutoShap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3E37D02-549F-019D-E83B-6C375183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021388"/>
            <a:ext cx="646112" cy="611187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5792" name="Picture 16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4FC29564-807A-3D3A-72E5-FFC04B0D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8936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Picture 17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630464B6-C2A9-9542-6E61-3B785301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4" name="Picture 18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2A151D0F-5787-61EE-A9D6-6F2FB585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AC952961-F02E-5D71-7E31-8F93A65B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66102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31" name="Group 27">
            <a:extLst>
              <a:ext uri="{FF2B5EF4-FFF2-40B4-BE49-F238E27FC236}">
                <a16:creationId xmlns:a16="http://schemas.microsoft.com/office/drawing/2014/main" id="{7C492C43-EA09-6186-062A-CA3F8B24085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88913"/>
            <a:ext cx="4010025" cy="842962"/>
            <a:chOff x="113" y="119"/>
            <a:chExt cx="2526" cy="531"/>
          </a:xfrm>
        </p:grpSpPr>
        <p:sp>
          <p:nvSpPr>
            <p:cNvPr id="64532" name="AutoShape 20">
              <a:extLst>
                <a:ext uri="{FF2B5EF4-FFF2-40B4-BE49-F238E27FC236}">
                  <a16:creationId xmlns:a16="http://schemas.microsoft.com/office/drawing/2014/main" id="{E1162B24-71DC-A066-9EBA-EBAE023FB0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3850">
              <a:off x="113" y="164"/>
              <a:ext cx="408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20 h 21600"/>
                <a:gd name="T14" fmla="*/ 17100 w 21600"/>
                <a:gd name="T15" fmla="*/ 170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4533" name="AutoShape 21">
              <a:extLst>
                <a:ext uri="{FF2B5EF4-FFF2-40B4-BE49-F238E27FC236}">
                  <a16:creationId xmlns:a16="http://schemas.microsoft.com/office/drawing/2014/main" id="{F7C168E2-0B40-2C0D-E610-E29985568A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9939">
              <a:off x="1156" y="119"/>
              <a:ext cx="499" cy="485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4534" name="AutoShape 22">
              <a:extLst>
                <a:ext uri="{FF2B5EF4-FFF2-40B4-BE49-F238E27FC236}">
                  <a16:creationId xmlns:a16="http://schemas.microsoft.com/office/drawing/2014/main" id="{22513697-5BB2-3333-A97F-E22D47C86F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0915">
              <a:off x="431" y="119"/>
              <a:ext cx="544" cy="531"/>
            </a:xfrm>
            <a:prstGeom prst="pentagon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4535" name="AutoShape 23">
              <a:extLst>
                <a:ext uri="{FF2B5EF4-FFF2-40B4-BE49-F238E27FC236}">
                  <a16:creationId xmlns:a16="http://schemas.microsoft.com/office/drawing/2014/main" id="{E49451E5-1D65-1633-C734-4DDACCE4F2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2174">
              <a:off x="1655" y="119"/>
              <a:ext cx="459" cy="531"/>
            </a:xfrm>
            <a:prstGeom prst="rtTriangl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4536" name="AutoShape 24">
              <a:extLst>
                <a:ext uri="{FF2B5EF4-FFF2-40B4-BE49-F238E27FC236}">
                  <a16:creationId xmlns:a16="http://schemas.microsoft.com/office/drawing/2014/main" id="{CEB7EB81-0206-DCD6-6BEF-C6A4D881F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65602">
              <a:off x="929" y="74"/>
              <a:ext cx="363" cy="635"/>
            </a:xfrm>
            <a:prstGeom prst="diamond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4537" name="Oval 25">
              <a:extLst>
                <a:ext uri="{FF2B5EF4-FFF2-40B4-BE49-F238E27FC236}">
                  <a16:creationId xmlns:a16="http://schemas.microsoft.com/office/drawing/2014/main" id="{F44330DC-3BB6-3810-D6B2-79DA38462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19"/>
              <a:ext cx="530" cy="5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4538" name="AutoShape 26">
              <a:extLst>
                <a:ext uri="{FF2B5EF4-FFF2-40B4-BE49-F238E27FC236}">
                  <a16:creationId xmlns:a16="http://schemas.microsoft.com/office/drawing/2014/main" id="{C56A70DA-7B38-33EF-FB75-A1404535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10"/>
              <a:ext cx="765" cy="317"/>
            </a:xfrm>
            <a:prstGeom prst="parallelogram">
              <a:avLst>
                <a:gd name="adj" fmla="val 60331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5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5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5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7"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4F7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BE2C604-DC95-6886-0CAA-2A6417C4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8913"/>
            <a:ext cx="3241675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006600"/>
                </a:solidFill>
                <a:latin typeface="Times New Roman" panose="02020603050405020304" pitchFamily="18" charset="0"/>
              </a:rPr>
              <a:t>2 команда</a:t>
            </a:r>
          </a:p>
        </p:txBody>
      </p:sp>
      <p:sp>
        <p:nvSpPr>
          <p:cNvPr id="76803" name="Rectangle 3" descr="Крупная сетка">
            <a:extLst>
              <a:ext uri="{FF2B5EF4-FFF2-40B4-BE49-F238E27FC236}">
                <a16:creationId xmlns:a16="http://schemas.microsoft.com/office/drawing/2014/main" id="{84C7C37F-0ACE-5F82-6E64-CD04D822C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7200900" cy="16557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 подвоєння значень </a:t>
            </a:r>
          </a:p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списку відноситься до </a:t>
            </a:r>
            <a:endParaRPr lang="en-US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на змінювання значень елементів списку</a:t>
            </a:r>
          </a:p>
        </p:txBody>
      </p:sp>
      <p:sp>
        <p:nvSpPr>
          <p:cNvPr id="76804" name="Rectangle 4" descr="Крупная сетка">
            <a:extLst>
              <a:ext uri="{FF2B5EF4-FFF2-40B4-BE49-F238E27FC236}">
                <a16:creationId xmlns:a16="http://schemas.microsoft.com/office/drawing/2014/main" id="{5FCE3AEF-D225-D8C0-2A89-E527659FA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7200900" cy="1728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Сума мінімального та максимального </a:t>
            </a:r>
            <a:endParaRPr lang="en-US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списку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1, -3, 4, 8, -1, 0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altLang="uk-UA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5" name="Rectangle 5" descr="Крупная сетка">
            <a:extLst>
              <a:ext uri="{FF2B5EF4-FFF2-40B4-BE49-F238E27FC236}">
                <a16:creationId xmlns:a16="http://schemas.microsoft.com/office/drawing/2014/main" id="{FD633FC5-BCC5-553C-2025-7DECB7D2A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13325"/>
            <a:ext cx="7200900" cy="1657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Рядки мають власний тип даних </a:t>
            </a:r>
            <a:r>
              <a:rPr lang="en-US" altLang="uk-UA" sz="2400" b="1">
                <a:latin typeface="Times New Roman" panose="02020603050405020304" pitchFamily="18" charset="0"/>
              </a:rPr>
              <a:t>string.</a:t>
            </a:r>
            <a:endParaRPr lang="ru-RU" altLang="uk-UA" sz="1800"/>
          </a:p>
        </p:txBody>
      </p:sp>
      <p:sp>
        <p:nvSpPr>
          <p:cNvPr id="7680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DC30A8-7873-4412-918F-61DB49226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1439863" cy="792163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33660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6807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4E77096-5E30-39C7-E48A-FDC27DC6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1439863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33660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6808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14027F-F469-3894-D6BC-F4C96F68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39863" cy="792163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33660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6809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DB528D-FF71-718F-1729-7DC99819D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341438"/>
            <a:ext cx="1439863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6810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3309B3-B638-689F-11C3-5516D656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213100"/>
            <a:ext cx="1439863" cy="792163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6811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2A0973-07CC-1DB0-DA15-83B777381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1439862" cy="792162"/>
          </a:xfrm>
          <a:prstGeom prst="actionButtonBlank">
            <a:avLst/>
          </a:prstGeom>
          <a:solidFill>
            <a:srgbClr val="9FF2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993300"/>
                </a:solidFill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65548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32EAE03-75A4-8AE5-2B54-A23A4D3B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021388"/>
            <a:ext cx="646112" cy="611187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6816" name="Picture 16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E232D8B3-FCE4-D04F-80B0-7947E23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8936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7" name="Picture 17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B10357D1-A934-FF5E-C6AA-5182092C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8" name="Picture 18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BDE757C7-20B5-11C1-DB70-1BD4CBD1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3882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9" name="Picture 19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7A91C87E-AF12-6F3D-C919-CC2BA655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848350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3" name="Group 20">
            <a:extLst>
              <a:ext uri="{FF2B5EF4-FFF2-40B4-BE49-F238E27FC236}">
                <a16:creationId xmlns:a16="http://schemas.microsoft.com/office/drawing/2014/main" id="{9ABC61E6-35B9-D65C-5AD4-DBA14351F80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88913"/>
            <a:ext cx="4010025" cy="842962"/>
            <a:chOff x="113" y="119"/>
            <a:chExt cx="2526" cy="531"/>
          </a:xfrm>
        </p:grpSpPr>
        <p:sp>
          <p:nvSpPr>
            <p:cNvPr id="65556" name="AutoShape 21">
              <a:extLst>
                <a:ext uri="{FF2B5EF4-FFF2-40B4-BE49-F238E27FC236}">
                  <a16:creationId xmlns:a16="http://schemas.microsoft.com/office/drawing/2014/main" id="{B0B0F29F-151D-4E14-33D8-356F64F29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3850">
              <a:off x="113" y="164"/>
              <a:ext cx="408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20 h 21600"/>
                <a:gd name="T14" fmla="*/ 17100 w 21600"/>
                <a:gd name="T15" fmla="*/ 170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5557" name="AutoShape 22">
              <a:extLst>
                <a:ext uri="{FF2B5EF4-FFF2-40B4-BE49-F238E27FC236}">
                  <a16:creationId xmlns:a16="http://schemas.microsoft.com/office/drawing/2014/main" id="{7DDFB776-ABBA-75EE-2C83-6405558C3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9939">
              <a:off x="1156" y="119"/>
              <a:ext cx="499" cy="485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5558" name="AutoShape 23">
              <a:extLst>
                <a:ext uri="{FF2B5EF4-FFF2-40B4-BE49-F238E27FC236}">
                  <a16:creationId xmlns:a16="http://schemas.microsoft.com/office/drawing/2014/main" id="{259757D7-A88A-A4EB-33BE-CB59D388B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0915">
              <a:off x="431" y="119"/>
              <a:ext cx="544" cy="531"/>
            </a:xfrm>
            <a:prstGeom prst="pentagon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5559" name="AutoShape 24">
              <a:extLst>
                <a:ext uri="{FF2B5EF4-FFF2-40B4-BE49-F238E27FC236}">
                  <a16:creationId xmlns:a16="http://schemas.microsoft.com/office/drawing/2014/main" id="{43EDE156-D0B4-F997-884A-EE9B0BB46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2174">
              <a:off x="1655" y="119"/>
              <a:ext cx="459" cy="531"/>
            </a:xfrm>
            <a:prstGeom prst="rtTriangl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5560" name="AutoShape 25">
              <a:extLst>
                <a:ext uri="{FF2B5EF4-FFF2-40B4-BE49-F238E27FC236}">
                  <a16:creationId xmlns:a16="http://schemas.microsoft.com/office/drawing/2014/main" id="{F764AA78-E8B7-69C7-E010-842F84E84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65602">
              <a:off x="929" y="74"/>
              <a:ext cx="363" cy="635"/>
            </a:xfrm>
            <a:prstGeom prst="diamond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5561" name="Oval 26">
              <a:extLst>
                <a:ext uri="{FF2B5EF4-FFF2-40B4-BE49-F238E27FC236}">
                  <a16:creationId xmlns:a16="http://schemas.microsoft.com/office/drawing/2014/main" id="{846B065C-E1FD-FB22-86B9-89C37D48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19"/>
              <a:ext cx="530" cy="5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5562" name="AutoShape 27">
              <a:extLst>
                <a:ext uri="{FF2B5EF4-FFF2-40B4-BE49-F238E27FC236}">
                  <a16:creationId xmlns:a16="http://schemas.microsoft.com/office/drawing/2014/main" id="{10F17A4C-5B65-2033-EEBF-42D5EBE3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10"/>
              <a:ext cx="765" cy="317"/>
            </a:xfrm>
            <a:prstGeom prst="parallelogram">
              <a:avLst>
                <a:gd name="adj" fmla="val 60331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</p:grpSp>
      <p:pic>
        <p:nvPicPr>
          <p:cNvPr id="76828" name="Picture 28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2C2368D8-CC19-5DD8-E2D0-FD5729B3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30" name="Picture 30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6EFB0840-7A9A-7C9E-D0F8-AFCB838D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6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6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6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6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9"/>
                  </p:tgtEl>
                </p:cond>
              </p:nextCondLst>
            </p:seq>
          </p:childTnLst>
        </p:cTn>
      </p:par>
    </p:tnLst>
    <p:bldLst>
      <p:bldP spid="7680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B69493A-C27F-4933-6C7A-2FE73A2F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8913"/>
            <a:ext cx="3241675" cy="792162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3 команда</a:t>
            </a:r>
          </a:p>
        </p:txBody>
      </p:sp>
      <p:sp>
        <p:nvSpPr>
          <p:cNvPr id="77827" name="Rectangle 3" descr="Крупная сетка">
            <a:extLst>
              <a:ext uri="{FF2B5EF4-FFF2-40B4-BE49-F238E27FC236}">
                <a16:creationId xmlns:a16="http://schemas.microsoft.com/office/drawing/2014/main" id="{BF6B069B-2074-7F20-226D-47B8349BE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7200900" cy="16557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Команда </a:t>
            </a:r>
            <a:r>
              <a:rPr lang="en-US" altLang="uk-UA" sz="2400" b="1">
                <a:latin typeface="Times New Roman" panose="02020603050405020304" pitchFamily="18" charset="0"/>
              </a:rPr>
              <a:t>random.randint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означає випадкове ціле число</a:t>
            </a:r>
            <a:endParaRPr lang="ru-RU" altLang="uk-UA" sz="1800"/>
          </a:p>
        </p:txBody>
      </p:sp>
      <p:sp>
        <p:nvSpPr>
          <p:cNvPr id="77828" name="Rectangle 4" descr="Крупная сетка">
            <a:extLst>
              <a:ext uri="{FF2B5EF4-FFF2-40B4-BE49-F238E27FC236}">
                <a16:creationId xmlns:a16="http://schemas.microsoft.com/office/drawing/2014/main" id="{05E1F2D6-E04A-A454-8493-08B58D8A8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7200900" cy="17287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Добуток мінімального та </a:t>
            </a:r>
            <a:endParaRPr lang="en-US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елементів </a:t>
            </a:r>
          </a:p>
          <a:p>
            <a:pPr algn="ctr"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</a:t>
            </a:r>
            <a:r>
              <a:rPr lang="en-US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[1, -3, 4, 8, -1, 0]</a:t>
            </a: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дорівнює 24.</a:t>
            </a:r>
          </a:p>
        </p:txBody>
      </p:sp>
      <p:sp>
        <p:nvSpPr>
          <p:cNvPr id="77829" name="Rectangle 5" descr="Крупная сетка">
            <a:extLst>
              <a:ext uri="{FF2B5EF4-FFF2-40B4-BE49-F238E27FC236}">
                <a16:creationId xmlns:a16="http://schemas.microsoft.com/office/drawing/2014/main" id="{BC7A541B-D690-ADC9-4336-E0904042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013325"/>
            <a:ext cx="7200900" cy="1657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 елементів списку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 з одиниці.</a:t>
            </a:r>
          </a:p>
        </p:txBody>
      </p:sp>
      <p:sp>
        <p:nvSpPr>
          <p:cNvPr id="77830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8EA8D1-D366-373F-DBF4-848F678D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1439863" cy="792163"/>
          </a:xfrm>
          <a:prstGeom prst="actionButtonBlank">
            <a:avLst/>
          </a:prstGeom>
          <a:solidFill>
            <a:srgbClr val="FFA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7831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D67C89C-B505-45B8-F5A0-33DEB908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73463"/>
            <a:ext cx="1439863" cy="792162"/>
          </a:xfrm>
          <a:prstGeom prst="actionButtonBlank">
            <a:avLst/>
          </a:prstGeom>
          <a:solidFill>
            <a:srgbClr val="FFA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7832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E31A3D-B1FD-9975-78AF-3B4E6E694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39863" cy="792163"/>
          </a:xfrm>
          <a:prstGeom prst="actionButtonBlank">
            <a:avLst/>
          </a:prstGeom>
          <a:solidFill>
            <a:srgbClr val="FFA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rgbClr val="800080"/>
                </a:solidFill>
                <a:latin typeface="Times New Roman" panose="02020603050405020304" pitchFamily="18" charset="0"/>
              </a:rPr>
              <a:t>Так</a:t>
            </a:r>
          </a:p>
        </p:txBody>
      </p:sp>
      <p:sp>
        <p:nvSpPr>
          <p:cNvPr id="77833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15415CC-D5DB-0D58-F971-A4F32F8B6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341438"/>
            <a:ext cx="1439863" cy="792162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7834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E231F63-7029-7221-A124-7EB4F2C39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286125"/>
            <a:ext cx="1439863" cy="792163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77835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70D8B28-B55C-798D-DA45-C287F321A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157788"/>
            <a:ext cx="1439862" cy="792162"/>
          </a:xfrm>
          <a:prstGeom prst="actionButtonBlan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latin typeface="Times New Roman" panose="02020603050405020304" pitchFamily="18" charset="0"/>
              </a:rPr>
              <a:t>Ні</a:t>
            </a:r>
          </a:p>
        </p:txBody>
      </p:sp>
      <p:sp>
        <p:nvSpPr>
          <p:cNvPr id="66572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A13F4D2-07FC-3AB0-C729-098CFB974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6021388"/>
            <a:ext cx="646112" cy="611187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7838" name="Picture 14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211E60EF-B297-AF7F-3C4E-F82F3B6E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AC4734D0-2B23-6752-2529-4800DF90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5" name="Group 18">
            <a:extLst>
              <a:ext uri="{FF2B5EF4-FFF2-40B4-BE49-F238E27FC236}">
                <a16:creationId xmlns:a16="http://schemas.microsoft.com/office/drawing/2014/main" id="{F32D3A70-92CA-EC4C-506C-02D8494070AB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88913"/>
            <a:ext cx="4010025" cy="842962"/>
            <a:chOff x="113" y="119"/>
            <a:chExt cx="2526" cy="531"/>
          </a:xfrm>
        </p:grpSpPr>
        <p:sp>
          <p:nvSpPr>
            <p:cNvPr id="66580" name="AutoShape 19">
              <a:extLst>
                <a:ext uri="{FF2B5EF4-FFF2-40B4-BE49-F238E27FC236}">
                  <a16:creationId xmlns:a16="http://schemas.microsoft.com/office/drawing/2014/main" id="{48DAB405-E439-BF2F-5FA1-97BF679B4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3850">
              <a:off x="113" y="164"/>
              <a:ext cx="408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20 h 21600"/>
                <a:gd name="T14" fmla="*/ 17100 w 21600"/>
                <a:gd name="T15" fmla="*/ 170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6581" name="AutoShape 20">
              <a:extLst>
                <a:ext uri="{FF2B5EF4-FFF2-40B4-BE49-F238E27FC236}">
                  <a16:creationId xmlns:a16="http://schemas.microsoft.com/office/drawing/2014/main" id="{E0021ADE-05AE-0CD4-168D-A90FCE324F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9939">
              <a:off x="1156" y="119"/>
              <a:ext cx="499" cy="485"/>
            </a:xfrm>
            <a:prstGeom prst="octagon">
              <a:avLst>
                <a:gd name="adj" fmla="val 29287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6582" name="AutoShape 21">
              <a:extLst>
                <a:ext uri="{FF2B5EF4-FFF2-40B4-BE49-F238E27FC236}">
                  <a16:creationId xmlns:a16="http://schemas.microsoft.com/office/drawing/2014/main" id="{6FDD81C1-B236-655A-7FC8-4D9FD3AC08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0915">
              <a:off x="431" y="119"/>
              <a:ext cx="544" cy="531"/>
            </a:xfrm>
            <a:prstGeom prst="pentagon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6583" name="AutoShape 22">
              <a:extLst>
                <a:ext uri="{FF2B5EF4-FFF2-40B4-BE49-F238E27FC236}">
                  <a16:creationId xmlns:a16="http://schemas.microsoft.com/office/drawing/2014/main" id="{5EA5F75B-BBEB-C29B-EEE3-0FDE74A5B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2174">
              <a:off x="1655" y="119"/>
              <a:ext cx="459" cy="531"/>
            </a:xfrm>
            <a:prstGeom prst="rtTriangl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6584" name="AutoShape 23">
              <a:extLst>
                <a:ext uri="{FF2B5EF4-FFF2-40B4-BE49-F238E27FC236}">
                  <a16:creationId xmlns:a16="http://schemas.microsoft.com/office/drawing/2014/main" id="{A26D5638-4654-79AB-195D-8D24B66F4A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65602">
              <a:off x="929" y="74"/>
              <a:ext cx="363" cy="635"/>
            </a:xfrm>
            <a:prstGeom prst="diamond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6585" name="Oval 24">
              <a:extLst>
                <a:ext uri="{FF2B5EF4-FFF2-40B4-BE49-F238E27FC236}">
                  <a16:creationId xmlns:a16="http://schemas.microsoft.com/office/drawing/2014/main" id="{EB6EC052-4D80-DB85-EE85-661DF9C8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19"/>
              <a:ext cx="530" cy="5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  <p:sp>
          <p:nvSpPr>
            <p:cNvPr id="66586" name="AutoShape 25">
              <a:extLst>
                <a:ext uri="{FF2B5EF4-FFF2-40B4-BE49-F238E27FC236}">
                  <a16:creationId xmlns:a16="http://schemas.microsoft.com/office/drawing/2014/main" id="{0A88E08B-6179-73C4-3E2F-53DD0E3F9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10"/>
              <a:ext cx="765" cy="317"/>
            </a:xfrm>
            <a:prstGeom prst="parallelogram">
              <a:avLst>
                <a:gd name="adj" fmla="val 60331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1800"/>
            </a:p>
          </p:txBody>
        </p:sp>
      </p:grpSp>
      <p:pic>
        <p:nvPicPr>
          <p:cNvPr id="77850" name="Picture 26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D8F97433-46EF-8023-9367-66107109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24400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1" name="Picture 27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45198BEC-54EE-4657-E546-9E82B8FF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&amp;Mcy;&amp;acy;&amp;rcy;&amp;tcy;&amp;icy;&amp;ncy;&amp;scy;&amp;kcy;&amp;icy;&amp;iecy; &amp;gcy;&amp;ocy;&amp;lcy;&amp;icy; - &amp;Dcy;&amp;iecy;&amp;rcy;&amp;iecy;&amp;vcy;&amp;iecy;&amp;ncy;&amp;scy;&amp;kcy;&amp;icy;&amp;iecy; &amp;pcy;&amp;iecy;&amp;jcy;&amp;zcy;&amp;acy;&amp;zhcy;&amp;icy;- &amp;yacy;.&amp;rcy;&amp;ucy;">
            <a:extLst>
              <a:ext uri="{FF2B5EF4-FFF2-40B4-BE49-F238E27FC236}">
                <a16:creationId xmlns:a16="http://schemas.microsoft.com/office/drawing/2014/main" id="{B17C78A6-1FB9-5395-E841-C8221A5D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24175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3" name="Picture 29" descr="&amp;Scy;&amp;mcy;&amp;acy;&amp;jcy;&amp;lcy; &quot;&amp;Bcy;&amp;ocy;&amp;lcy;&amp;softcy;&amp;shcy;&amp;ocy;&amp;jcy; &amp;Pcy;&amp;acy;&amp;lcy;&amp;iecy;&amp;tscy; &amp;Vcy;&amp;ncy;&amp;icy;&amp;zcy;&quot; (Thumb Down)">
            <a:extLst>
              <a:ext uri="{FF2B5EF4-FFF2-40B4-BE49-F238E27FC236}">
                <a16:creationId xmlns:a16="http://schemas.microsoft.com/office/drawing/2014/main" id="{E0742C97-E040-0AFA-F8CD-01A1FDED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1076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 descr="Крупная сетка">
            <a:extLst>
              <a:ext uri="{FF2B5EF4-FFF2-40B4-BE49-F238E27FC236}">
                <a16:creationId xmlns:a16="http://schemas.microsoft.com/office/drawing/2014/main" id="{67C8EF18-86A9-6700-20F5-E2C48796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67587" name="WordArt 7">
            <a:extLst>
              <a:ext uri="{FF2B5EF4-FFF2-40B4-BE49-F238E27FC236}">
                <a16:creationId xmlns:a16="http://schemas.microsoft.com/office/drawing/2014/main" id="{5799A0DA-E131-8043-E09A-89DBAC486A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67588" name="WordArt 8">
            <a:extLst>
              <a:ext uri="{FF2B5EF4-FFF2-40B4-BE49-F238E27FC236}">
                <a16:creationId xmlns:a16="http://schemas.microsoft.com/office/drawing/2014/main" id="{8A8AADE6-51C8-611B-5C11-5C3A5E1AB9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pic>
        <p:nvPicPr>
          <p:cNvPr id="67589" name="Picture 9" descr="Рисунок16">
            <a:extLst>
              <a:ext uri="{FF2B5EF4-FFF2-40B4-BE49-F238E27FC236}">
                <a16:creationId xmlns:a16="http://schemas.microsoft.com/office/drawing/2014/main" id="{DF4022D6-A4E2-77A5-1055-D848966E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412A1C7-3C33-A650-EF63-E140CCA6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78859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8F4DE7-934B-62DB-A6DC-64B71E4F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78860" name="WordArt 12">
            <a:extLst>
              <a:ext uri="{FF2B5EF4-FFF2-40B4-BE49-F238E27FC236}">
                <a16:creationId xmlns:a16="http://schemas.microsoft.com/office/drawing/2014/main" id="{1AF92D68-1DEA-445F-44F6-7582BB6977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5661025"/>
            <a:ext cx="33845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</a:p>
        </p:txBody>
      </p:sp>
      <p:pic>
        <p:nvPicPr>
          <p:cNvPr id="67593" name="Рисунок 3">
            <a:extLst>
              <a:ext uri="{FF2B5EF4-FFF2-40B4-BE49-F238E27FC236}">
                <a16:creationId xmlns:a16="http://schemas.microsoft.com/office/drawing/2014/main" id="{1FBB606F-230A-D7DB-A0EC-57A5F133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/>
          <a:stretch>
            <a:fillRect/>
          </a:stretch>
        </p:blipFill>
        <p:spPr bwMode="auto">
          <a:xfrm>
            <a:off x="395288" y="2033588"/>
            <a:ext cx="748823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 descr="Крупная сетка">
            <a:extLst>
              <a:ext uri="{FF2B5EF4-FFF2-40B4-BE49-F238E27FC236}">
                <a16:creationId xmlns:a16="http://schemas.microsoft.com/office/drawing/2014/main" id="{FF06E11E-7F9C-1AB3-987D-6D6A75C3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68611" name="WordArt 4">
            <a:extLst>
              <a:ext uri="{FF2B5EF4-FFF2-40B4-BE49-F238E27FC236}">
                <a16:creationId xmlns:a16="http://schemas.microsoft.com/office/drawing/2014/main" id="{1FAF4785-9DAA-DC75-8C7F-EC7DEC1FB4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68612" name="WordArt 5">
            <a:extLst>
              <a:ext uri="{FF2B5EF4-FFF2-40B4-BE49-F238E27FC236}">
                <a16:creationId xmlns:a16="http://schemas.microsoft.com/office/drawing/2014/main" id="{4483BCD2-224F-037A-A658-F524AE7B78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1927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C3E03C-4537-2B4F-60D9-163D4D51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1928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E9BE2FE-BF52-7746-A63B-8DF3A1D8E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81929" name="WordArt 9">
            <a:extLst>
              <a:ext uri="{FF2B5EF4-FFF2-40B4-BE49-F238E27FC236}">
                <a16:creationId xmlns:a16="http://schemas.microsoft.com/office/drawing/2014/main" id="{BD9F2EA6-3A1F-9EB9-9746-A3AACF400B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5661025"/>
            <a:ext cx="38163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</a:p>
        </p:txBody>
      </p:sp>
      <p:pic>
        <p:nvPicPr>
          <p:cNvPr id="68616" name="Picture 12" descr="Рисунок16">
            <a:extLst>
              <a:ext uri="{FF2B5EF4-FFF2-40B4-BE49-F238E27FC236}">
                <a16:creationId xmlns:a16="http://schemas.microsoft.com/office/drawing/2014/main" id="{38D5C6AF-7C5D-D547-1A99-6FA2ED4D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Рисунок 5">
            <a:extLst>
              <a:ext uri="{FF2B5EF4-FFF2-40B4-BE49-F238E27FC236}">
                <a16:creationId xmlns:a16="http://schemas.microsoft.com/office/drawing/2014/main" id="{A6539F1B-FE76-1D78-1CD6-D8C1D04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/>
          <a:stretch>
            <a:fillRect/>
          </a:stretch>
        </p:blipFill>
        <p:spPr bwMode="auto">
          <a:xfrm>
            <a:off x="412750" y="2559050"/>
            <a:ext cx="826293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7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3">
            <a:extLst>
              <a:ext uri="{FF2B5EF4-FFF2-40B4-BE49-F238E27FC236}">
                <a16:creationId xmlns:a16="http://schemas.microsoft.com/office/drawing/2014/main" id="{7A73E8F9-80D9-B2A0-93DF-C939D075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/>
          <a:stretch>
            <a:fillRect/>
          </a:stretch>
        </p:blipFill>
        <p:spPr bwMode="auto">
          <a:xfrm>
            <a:off x="190500" y="2262188"/>
            <a:ext cx="88344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 descr="Крупная сетка">
            <a:extLst>
              <a:ext uri="{FF2B5EF4-FFF2-40B4-BE49-F238E27FC236}">
                <a16:creationId xmlns:a16="http://schemas.microsoft.com/office/drawing/2014/main" id="{A5D54328-C186-4353-9DFB-4DED678E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69636" name="WordArt 3">
            <a:extLst>
              <a:ext uri="{FF2B5EF4-FFF2-40B4-BE49-F238E27FC236}">
                <a16:creationId xmlns:a16="http://schemas.microsoft.com/office/drawing/2014/main" id="{379FC16C-32D3-36C1-87F8-5A24194F31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69637" name="WordArt 4">
            <a:extLst>
              <a:ext uri="{FF2B5EF4-FFF2-40B4-BE49-F238E27FC236}">
                <a16:creationId xmlns:a16="http://schemas.microsoft.com/office/drawing/2014/main" id="{7EA4B03F-ACB2-2327-F9AF-81CCA751F2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2949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20AA6D-5246-683F-A0BA-2DEAD0B8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295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48CE7D-67E6-8DD5-EAAF-944C7AD8E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82951" name="WordArt 7">
            <a:extLst>
              <a:ext uri="{FF2B5EF4-FFF2-40B4-BE49-F238E27FC236}">
                <a16:creationId xmlns:a16="http://schemas.microsoft.com/office/drawing/2014/main" id="{69EC0BB1-FC41-1EC1-4C56-619C8BBC15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3288" y="5661025"/>
            <a:ext cx="330835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</a:p>
        </p:txBody>
      </p:sp>
      <p:pic>
        <p:nvPicPr>
          <p:cNvPr id="69641" name="Picture 12" descr="Рисунок16">
            <a:extLst>
              <a:ext uri="{FF2B5EF4-FFF2-40B4-BE49-F238E27FC236}">
                <a16:creationId xmlns:a16="http://schemas.microsoft.com/office/drawing/2014/main" id="{7377BA0E-4A31-1C1F-06A4-82960A16C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AD12C6C8-D4A3-F33C-E71D-3ACF95FA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1600200"/>
            <a:ext cx="2811462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b=4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C8D9D2-D5DC-DE85-55FC-DFA4EE7D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рограма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9220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A45278-427C-AC16-E4BF-2151B60C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21" name="Rectangle 5" descr="Крупная сетка">
            <a:extLst>
              <a:ext uri="{FF2B5EF4-FFF2-40B4-BE49-F238E27FC236}">
                <a16:creationId xmlns:a16="http://schemas.microsoft.com/office/drawing/2014/main" id="{F25804BC-2EA8-F678-1125-BB0565B7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Визначте значення змінної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b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якщо початкове значення 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a=2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:</a:t>
            </a:r>
            <a:endParaRPr lang="ru-RU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F0EBC8D1-1D11-2830-7C2F-98704D9B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3" name="Picture 23" descr="Рисунок16">
            <a:extLst>
              <a:ext uri="{FF2B5EF4-FFF2-40B4-BE49-F238E27FC236}">
                <a16:creationId xmlns:a16="http://schemas.microsoft.com/office/drawing/2014/main" id="{1C73281A-10AA-34D8-4531-8FCBEA6C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26">
            <a:extLst>
              <a:ext uri="{FF2B5EF4-FFF2-40B4-BE49-F238E27FC236}">
                <a16:creationId xmlns:a16="http://schemas.microsoft.com/office/drawing/2014/main" id="{02DA132B-5B83-2B92-E6CF-898A9DD0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168BCCCD-90CC-A44F-43B5-9A9D82F8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354388"/>
            <a:ext cx="63007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 = 0</a:t>
            </a:r>
            <a:br>
              <a:rPr lang="en-US" alt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if а%10 &lt;3: b = a*2</a:t>
            </a:r>
            <a:br>
              <a:rPr lang="en-US" alt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elif а%10 &lt;= 5: b = a+10</a:t>
            </a:r>
            <a:br>
              <a:rPr lang="en-US" alt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elif а%10 &lt;= 7: b = a*10</a:t>
            </a:r>
          </a:p>
        </p:txBody>
      </p:sp>
      <p:sp>
        <p:nvSpPr>
          <p:cNvPr id="14366" name="AutoShape 3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7C79EAE-B519-8D53-4B4C-8166CAEE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  <p:bldP spid="14358" grpId="0" animBg="1"/>
      <p:bldP spid="143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 descr="Крупная сетка">
            <a:extLst>
              <a:ext uri="{FF2B5EF4-FFF2-40B4-BE49-F238E27FC236}">
                <a16:creationId xmlns:a16="http://schemas.microsoft.com/office/drawing/2014/main" id="{C20CC26A-4923-F885-C976-55FDE0644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0659" name="WordArt 4">
            <a:extLst>
              <a:ext uri="{FF2B5EF4-FFF2-40B4-BE49-F238E27FC236}">
                <a16:creationId xmlns:a16="http://schemas.microsoft.com/office/drawing/2014/main" id="{A3E7E8EC-CA9F-1A87-5D77-F5AC587D16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70660" name="WordArt 5">
            <a:extLst>
              <a:ext uri="{FF2B5EF4-FFF2-40B4-BE49-F238E27FC236}">
                <a16:creationId xmlns:a16="http://schemas.microsoft.com/office/drawing/2014/main" id="{6DF3692C-2B74-6F67-E969-E0D85A9BA3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3975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D14B7B8-9B12-753F-4425-7EB4FEA8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3976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3F51652-F38B-4523-FE30-AE2D8CE8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83977" name="WordArt 9">
            <a:extLst>
              <a:ext uri="{FF2B5EF4-FFF2-40B4-BE49-F238E27FC236}">
                <a16:creationId xmlns:a16="http://schemas.microsoft.com/office/drawing/2014/main" id="{219CA04F-7266-FFD4-3508-510ECA069F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5661025"/>
            <a:ext cx="33845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</a:p>
        </p:txBody>
      </p:sp>
      <p:pic>
        <p:nvPicPr>
          <p:cNvPr id="70664" name="Picture 12" descr="Рисунок16">
            <a:extLst>
              <a:ext uri="{FF2B5EF4-FFF2-40B4-BE49-F238E27FC236}">
                <a16:creationId xmlns:a16="http://schemas.microsoft.com/office/drawing/2014/main" id="{6D86EEBF-8BC5-4F8F-464F-EF6223FA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F45F5F-19AD-9DA0-1DC4-7C48E280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2692400"/>
            <a:ext cx="8597900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 descr="Крупная сетка">
            <a:extLst>
              <a:ext uri="{FF2B5EF4-FFF2-40B4-BE49-F238E27FC236}">
                <a16:creationId xmlns:a16="http://schemas.microsoft.com/office/drawing/2014/main" id="{B4E7C54F-FB15-BD48-F9E9-39E622FF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1683" name="WordArt 3">
            <a:extLst>
              <a:ext uri="{FF2B5EF4-FFF2-40B4-BE49-F238E27FC236}">
                <a16:creationId xmlns:a16="http://schemas.microsoft.com/office/drawing/2014/main" id="{A61FB442-719B-9502-A36C-D02718C1C9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71684" name="WordArt 4">
            <a:extLst>
              <a:ext uri="{FF2B5EF4-FFF2-40B4-BE49-F238E27FC236}">
                <a16:creationId xmlns:a16="http://schemas.microsoft.com/office/drawing/2014/main" id="{C945A9A3-E0E5-B207-FE45-62C0DA375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4997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8D86A7B-DBD9-941F-A16D-78A9EBB4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499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18C594-215F-11AF-79BE-36B7592C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84999" name="WordArt 7">
            <a:extLst>
              <a:ext uri="{FF2B5EF4-FFF2-40B4-BE49-F238E27FC236}">
                <a16:creationId xmlns:a16="http://schemas.microsoft.com/office/drawing/2014/main" id="{FB2BBACA-082D-3178-A4C0-D80755980F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5661025"/>
            <a:ext cx="3889375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</a:p>
        </p:txBody>
      </p:sp>
      <p:pic>
        <p:nvPicPr>
          <p:cNvPr id="71688" name="Picture 11" descr="Рисунок16">
            <a:extLst>
              <a:ext uri="{FF2B5EF4-FFF2-40B4-BE49-F238E27FC236}">
                <a16:creationId xmlns:a16="http://schemas.microsoft.com/office/drawing/2014/main" id="{226B9282-C68F-64F4-DC45-A68628C8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A4ED59-0FD5-265C-7354-F71C297C7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2347913"/>
            <a:ext cx="8634413" cy="273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descr="Крупная сетка">
            <a:extLst>
              <a:ext uri="{FF2B5EF4-FFF2-40B4-BE49-F238E27FC236}">
                <a16:creationId xmlns:a16="http://schemas.microsoft.com/office/drawing/2014/main" id="{0136925C-2967-226D-48F4-08828123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2707" name="WordArt 3">
            <a:extLst>
              <a:ext uri="{FF2B5EF4-FFF2-40B4-BE49-F238E27FC236}">
                <a16:creationId xmlns:a16="http://schemas.microsoft.com/office/drawing/2014/main" id="{4F9FE7F3-30C4-2732-0FE3-2FE30CA993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72708" name="WordArt 4">
            <a:extLst>
              <a:ext uri="{FF2B5EF4-FFF2-40B4-BE49-F238E27FC236}">
                <a16:creationId xmlns:a16="http://schemas.microsoft.com/office/drawing/2014/main" id="{808D69E2-ED3C-79DD-8B72-B588F441CE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6021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109760-7415-D46F-006C-70F1E91D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6023" name="WordArt 7">
            <a:extLst>
              <a:ext uri="{FF2B5EF4-FFF2-40B4-BE49-F238E27FC236}">
                <a16:creationId xmlns:a16="http://schemas.microsoft.com/office/drawing/2014/main" id="{4FDA80A3-58FD-AE59-F955-AAA91C5B8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661025"/>
            <a:ext cx="352901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</a:p>
        </p:txBody>
      </p:sp>
      <p:pic>
        <p:nvPicPr>
          <p:cNvPr id="72711" name="Picture 12" descr="Рисунок16">
            <a:extLst>
              <a:ext uri="{FF2B5EF4-FFF2-40B4-BE49-F238E27FC236}">
                <a16:creationId xmlns:a16="http://schemas.microsoft.com/office/drawing/2014/main" id="{6C8FF405-401E-DEC8-8854-B7078724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C275CD-3D36-00ED-BB07-CC79B5FF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5876925"/>
            <a:ext cx="612775" cy="647700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2713" name="Рисунок 5">
            <a:extLst>
              <a:ext uri="{FF2B5EF4-FFF2-40B4-BE49-F238E27FC236}">
                <a16:creationId xmlns:a16="http://schemas.microsoft.com/office/drawing/2014/main" id="{F993CF21-3DFC-9E58-1DEF-7C237827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/>
          <a:stretch>
            <a:fillRect/>
          </a:stretch>
        </p:blipFill>
        <p:spPr bwMode="auto">
          <a:xfrm>
            <a:off x="90488" y="2659063"/>
            <a:ext cx="8963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 descr="Крупная сетка">
            <a:extLst>
              <a:ext uri="{FF2B5EF4-FFF2-40B4-BE49-F238E27FC236}">
                <a16:creationId xmlns:a16="http://schemas.microsoft.com/office/drawing/2014/main" id="{9B9CE9B4-C3DC-9785-3C01-DA0F436E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3731" name="WordArt 3">
            <a:extLst>
              <a:ext uri="{FF2B5EF4-FFF2-40B4-BE49-F238E27FC236}">
                <a16:creationId xmlns:a16="http://schemas.microsoft.com/office/drawing/2014/main" id="{7ED871BC-84E5-1F61-3180-1070997628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73732" name="WordArt 4">
            <a:extLst>
              <a:ext uri="{FF2B5EF4-FFF2-40B4-BE49-F238E27FC236}">
                <a16:creationId xmlns:a16="http://schemas.microsoft.com/office/drawing/2014/main" id="{76AED981-5E9E-4977-3930-0BD2815B99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6021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5878FC-8AF5-725E-603B-F389AFAD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6023" name="WordArt 7">
            <a:extLst>
              <a:ext uri="{FF2B5EF4-FFF2-40B4-BE49-F238E27FC236}">
                <a16:creationId xmlns:a16="http://schemas.microsoft.com/office/drawing/2014/main" id="{B9D85D94-C9B4-FDA5-3489-96046F28A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5373688"/>
            <a:ext cx="4681537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</a:p>
        </p:txBody>
      </p:sp>
      <p:pic>
        <p:nvPicPr>
          <p:cNvPr id="73735" name="Picture 12" descr="Рисунок16">
            <a:extLst>
              <a:ext uri="{FF2B5EF4-FFF2-40B4-BE49-F238E27FC236}">
                <a16:creationId xmlns:a16="http://schemas.microsoft.com/office/drawing/2014/main" id="{DE873F06-4488-BA29-3938-DD06BD33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D2450AA-6F9E-EC90-B4A3-37103F56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5876925"/>
            <a:ext cx="612775" cy="647700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3737" name="Рисунок 3">
            <a:extLst>
              <a:ext uri="{FF2B5EF4-FFF2-40B4-BE49-F238E27FC236}">
                <a16:creationId xmlns:a16="http://schemas.microsoft.com/office/drawing/2014/main" id="{16F53DA2-08A9-6D00-E29F-D469035D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934"/>
          <a:stretch>
            <a:fillRect/>
          </a:stretch>
        </p:blipFill>
        <p:spPr bwMode="auto">
          <a:xfrm>
            <a:off x="88900" y="2849563"/>
            <a:ext cx="89646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descr="Крупная сетка">
            <a:extLst>
              <a:ext uri="{FF2B5EF4-FFF2-40B4-BE49-F238E27FC236}">
                <a16:creationId xmlns:a16="http://schemas.microsoft.com/office/drawing/2014/main" id="{D7469D70-E653-B48A-D55C-B24232A6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4755" name="WordArt 3">
            <a:extLst>
              <a:ext uri="{FF2B5EF4-FFF2-40B4-BE49-F238E27FC236}">
                <a16:creationId xmlns:a16="http://schemas.microsoft.com/office/drawing/2014/main" id="{C4567A15-E7D4-0B87-E606-A1F8E0672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74756" name="WordArt 4">
            <a:extLst>
              <a:ext uri="{FF2B5EF4-FFF2-40B4-BE49-F238E27FC236}">
                <a16:creationId xmlns:a16="http://schemas.microsoft.com/office/drawing/2014/main" id="{6301EB0A-24B2-025E-31A2-5F58D970C8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6021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660C-87B4-6FBB-0D25-91FC19889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6023" name="WordArt 7">
            <a:extLst>
              <a:ext uri="{FF2B5EF4-FFF2-40B4-BE49-F238E27FC236}">
                <a16:creationId xmlns:a16="http://schemas.microsoft.com/office/drawing/2014/main" id="{1A166FBB-5D16-2749-9A5F-FE2FFED9E0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661025"/>
            <a:ext cx="352901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ПАЙТОН</a:t>
            </a:r>
          </a:p>
        </p:txBody>
      </p:sp>
      <p:pic>
        <p:nvPicPr>
          <p:cNvPr id="74759" name="Picture 12" descr="Рисунок16">
            <a:extLst>
              <a:ext uri="{FF2B5EF4-FFF2-40B4-BE49-F238E27FC236}">
                <a16:creationId xmlns:a16="http://schemas.microsoft.com/office/drawing/2014/main" id="{3EE78A50-5C72-193E-4794-DF4B37E2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00AB4A2-1A53-42AE-EA4C-8434CB7D2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5876925"/>
            <a:ext cx="612775" cy="647700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74761" name="Рисунок 3">
            <a:extLst>
              <a:ext uri="{FF2B5EF4-FFF2-40B4-BE49-F238E27FC236}">
                <a16:creationId xmlns:a16="http://schemas.microsoft.com/office/drawing/2014/main" id="{D9C438A9-BF1C-1508-35D1-72B7723E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/>
          <a:stretch>
            <a:fillRect/>
          </a:stretch>
        </p:blipFill>
        <p:spPr bwMode="auto">
          <a:xfrm>
            <a:off x="584200" y="2801938"/>
            <a:ext cx="82661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78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 descr="Крупная сетка">
            <a:extLst>
              <a:ext uri="{FF2B5EF4-FFF2-40B4-BE49-F238E27FC236}">
                <a16:creationId xmlns:a16="http://schemas.microsoft.com/office/drawing/2014/main" id="{901E2AF4-608F-5E83-C5A9-F3B93843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5779" name="WordArt 3">
            <a:extLst>
              <a:ext uri="{FF2B5EF4-FFF2-40B4-BE49-F238E27FC236}">
                <a16:creationId xmlns:a16="http://schemas.microsoft.com/office/drawing/2014/main" id="{EA376DE3-0739-BF9D-C265-BD402C9A02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тур.</a:t>
            </a:r>
          </a:p>
        </p:txBody>
      </p:sp>
      <p:sp>
        <p:nvSpPr>
          <p:cNvPr id="75780" name="WordArt 4">
            <a:extLst>
              <a:ext uri="{FF2B5EF4-FFF2-40B4-BE49-F238E27FC236}">
                <a16:creationId xmlns:a16="http://schemas.microsoft.com/office/drawing/2014/main" id="{0383FF86-301D-D256-A3C8-D15D82F32F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4032250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Ребуси</a:t>
            </a:r>
          </a:p>
        </p:txBody>
      </p:sp>
      <p:sp>
        <p:nvSpPr>
          <p:cNvPr id="86021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B2D91D3-CD2B-A508-116D-50F86536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8080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Відповідь</a:t>
            </a:r>
          </a:p>
        </p:txBody>
      </p:sp>
      <p:sp>
        <p:nvSpPr>
          <p:cNvPr id="86023" name="WordArt 7">
            <a:extLst>
              <a:ext uri="{FF2B5EF4-FFF2-40B4-BE49-F238E27FC236}">
                <a16:creationId xmlns:a16="http://schemas.microsoft.com/office/drawing/2014/main" id="{DC8F40E1-82B8-1C0A-217F-BABF56FE19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5661025"/>
            <a:ext cx="352901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</a:p>
        </p:txBody>
      </p:sp>
      <p:pic>
        <p:nvPicPr>
          <p:cNvPr id="75783" name="Picture 12" descr="Рисунок16">
            <a:extLst>
              <a:ext uri="{FF2B5EF4-FFF2-40B4-BE49-F238E27FC236}">
                <a16:creationId xmlns:a16="http://schemas.microsoft.com/office/drawing/2014/main" id="{3782ACD7-BC42-E9C3-E19C-A146A55D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AutoShape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92FFE6E-0788-ED8F-B2BC-A3C6A50F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5876925"/>
            <a:ext cx="612775" cy="647700"/>
          </a:xfrm>
          <a:prstGeom prst="actionButtonHom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180BC-C0E9-E7A4-772A-BD303A62C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8" y="2649538"/>
            <a:ext cx="8226425" cy="242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50000">
              <a:srgbClr val="FFFFFF"/>
            </a:gs>
            <a:gs pos="100000">
              <a:srgbClr val="99FF3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 descr="Крупная сетка">
            <a:extLst>
              <a:ext uri="{FF2B5EF4-FFF2-40B4-BE49-F238E27FC236}">
                <a16:creationId xmlns:a16="http://schemas.microsoft.com/office/drawing/2014/main" id="{DF5DDECA-92D5-6193-A284-194E15E5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6557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76803" name="WordArt 11">
            <a:extLst>
              <a:ext uri="{FF2B5EF4-FFF2-40B4-BE49-F238E27FC236}">
                <a16:creationId xmlns:a16="http://schemas.microsoft.com/office/drawing/2014/main" id="{42111C8B-6EFF-E503-CD3F-9F69832D78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18002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C0C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тур.</a:t>
            </a:r>
          </a:p>
        </p:txBody>
      </p:sp>
      <p:sp>
        <p:nvSpPr>
          <p:cNvPr id="76804" name="WordArt 12">
            <a:extLst>
              <a:ext uri="{FF2B5EF4-FFF2-40B4-BE49-F238E27FC236}">
                <a16:creationId xmlns:a16="http://schemas.microsoft.com/office/drawing/2014/main" id="{8BEDAB42-2CB1-4196-28AA-99AD73165E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620713"/>
            <a:ext cx="57594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9050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Веселі нотки</a:t>
            </a:r>
          </a:p>
        </p:txBody>
      </p:sp>
      <p:pic>
        <p:nvPicPr>
          <p:cNvPr id="76805" name="Picture 13" descr="&amp;pcy;&amp;ocy;&amp;rcy;&amp;tcy;&amp;fcy;&amp;ocy;&amp;lcy;&amp;icy;&amp;ocy; &amp;mcy;&amp;ucy;&amp;zcy;&amp;ycy;&amp;kcy;&amp;acy;&amp;lcy;&amp;softcy;&amp;ncy;&amp;ocy;&amp;gcy;&amp;ocy; &amp;rcy;&amp;ucy;&amp;kcy;&amp;ocy;&amp;vcy;&amp;ocy;&amp;dcy;&amp;icy;&amp;tcy;&amp;iecy;&amp;lcy;&amp;yacy; &amp;dcy;&amp;iecy;&amp;tcy;&amp;scy;&amp;kcy;&amp;ocy;&amp;gcy;&amp;ocy; &amp;scy;&amp;acy;&amp;dcy;&amp;acy; &amp;Fcy;&amp;ocy;&amp;tcy;&amp;ocy;&amp;kcy;&amp;ocy;&amp;lcy;&amp;lcy;&amp;iecy;&amp;kcy;&amp;tscy;&amp;icy;&amp;yacy;">
            <a:extLst>
              <a:ext uri="{FF2B5EF4-FFF2-40B4-BE49-F238E27FC236}">
                <a16:creationId xmlns:a16="http://schemas.microsoft.com/office/drawing/2014/main" id="{5944F9E4-FC26-76E3-378F-212B6056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66975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Rectangle 14" descr="Крупная сетка">
            <a:extLst>
              <a:ext uri="{FF2B5EF4-FFF2-40B4-BE49-F238E27FC236}">
                <a16:creationId xmlns:a16="http://schemas.microsoft.com/office/drawing/2014/main" id="{29D78858-FEA8-EFF1-8F9B-64906F164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46250"/>
            <a:ext cx="8280400" cy="504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uk-UA" sz="2800" b="1">
                <a:latin typeface="Times New Roman" panose="02020603050405020304" pitchFamily="18" charset="0"/>
              </a:rPr>
              <a:t>Назвіть пісню, в якій є терміни </a:t>
            </a:r>
          </a:p>
          <a:p>
            <a:pPr algn="ctr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uk-UA" sz="2800" b="1">
                <a:latin typeface="Times New Roman" panose="02020603050405020304" pitchFamily="18" charset="0"/>
              </a:rPr>
              <a:t>з інформатики</a:t>
            </a:r>
            <a:endParaRPr lang="ru-RU" altLang="uk-UA" sz="1800"/>
          </a:p>
        </p:txBody>
      </p:sp>
      <p:sp>
        <p:nvSpPr>
          <p:cNvPr id="76807" name="AutoShape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CF41BD-5091-45BF-CB68-285E84F7F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6021388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Підсумки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rgbClr val="FFFFFF"/>
            </a:gs>
            <a:gs pos="100000">
              <a:srgbClr val="C0C0C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&amp;Dcy;&amp;ocy;&amp;scy;&amp;kcy;&amp;acy; &amp;dcy;&amp;lcy;&amp;yacy; &amp;mcy;&amp;iecy;&amp;lcy;&amp;acy; - &amp;Ocy;&amp;fcy;&amp;icy;&amp;scy;&amp;ncy;&amp;acy;&amp;yacy; &amp;mcy;&amp;iecy;&amp;bcy;&amp;iecy;&amp;lcy;&amp;softcy; !--if(&amp;Dcy;&amp;lcy;&amp;yacy; &amp;ocy;&amp;fcy;&amp;icy;&amp;scy;&amp;acy;)--- &amp;Dcy;&amp;lcy;&amp;yacy; &amp;ocy;&amp;fcy;&amp;icy;&amp;scy;&amp;acy;!--endif-- - &amp;Dcy;&amp;ocy;&amp;scy;&amp;kcy;&amp;acy; &amp;ocy;&amp;bcy;&amp;hardcy;&amp;yacy;&amp;vcy;&amp;lcy;&amp;iecy;&amp;ncy;&amp;icy;&amp;jcy; - &amp;Dcy;&amp;ocy;&amp;scy;&amp;kcy;&amp;acy; &amp;ocy;&amp;bcy;&amp;softcy;&amp;yacy;&amp;vcy;&amp;lcy;&amp;iecy;&amp;ncy;&amp;icy;&amp;jcy; &amp;Ucy;&amp;kcy;&amp;rcy;&amp;acy;&amp;icy;&amp;ncy;&amp;ycy;">
            <a:extLst>
              <a:ext uri="{FF2B5EF4-FFF2-40B4-BE49-F238E27FC236}">
                <a16:creationId xmlns:a16="http://schemas.microsoft.com/office/drawing/2014/main" id="{8955B2EA-9B01-032B-EC7C-C5B0C0C1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5754687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Рисунок16">
            <a:extLst>
              <a:ext uri="{FF2B5EF4-FFF2-40B4-BE49-F238E27FC236}">
                <a16:creationId xmlns:a16="http://schemas.microsoft.com/office/drawing/2014/main" id="{C05D73E9-BA5E-6D82-B5B3-8DFF8D24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529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&amp;Fcy;&amp;Ocy;&amp;Rcy;&amp;Mcy;&amp;Acy;&amp;Tcy;&amp;IEcy; &quot; Lot of Free Downloads. &amp;Vcy;&amp;scy;&amp;iecy; &amp;ncy;&amp;acy; &amp;scy;&amp;vcy;&amp;iecy;&amp;tcy;&amp;iecy; &amp;bcy;&amp;iecy;&amp;scy;&amp;pcy;&amp;lcy;&amp;acy;&amp;tcy;&amp;ncy;&amp;ocy; &amp;scy;&amp;kcy;&amp;acy;&amp;chcy;&amp;acy;&amp;tcy;&amp;softcy;.">
            <a:extLst>
              <a:ext uri="{FF2B5EF4-FFF2-40B4-BE49-F238E27FC236}">
                <a16:creationId xmlns:a16="http://schemas.microsoft.com/office/drawing/2014/main" id="{BB4B9E0F-ADF7-899B-AE43-32FF4C48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3100"/>
            <a:ext cx="23399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>
            <a:extLst>
              <a:ext uri="{FF2B5EF4-FFF2-40B4-BE49-F238E27FC236}">
                <a16:creationId xmlns:a16="http://schemas.microsoft.com/office/drawing/2014/main" id="{F11BC1A9-8B0C-9902-7E87-6F3E89D83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125538"/>
            <a:ext cx="519588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7200" b="1">
                <a:solidFill>
                  <a:schemeClr val="bg1"/>
                </a:solidFill>
                <a:latin typeface="Times New Roman" panose="02020603050405020304" pitchFamily="18" charset="0"/>
              </a:rPr>
              <a:t>Підведення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7200" b="1">
                <a:solidFill>
                  <a:schemeClr val="bg1"/>
                </a:solidFill>
                <a:latin typeface="Times New Roman" panose="02020603050405020304" pitchFamily="18" charset="0"/>
              </a:rPr>
              <a:t>підсумків</a:t>
            </a:r>
          </a:p>
        </p:txBody>
      </p:sp>
      <p:pic>
        <p:nvPicPr>
          <p:cNvPr id="89100" name="Picture 12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>
            <a:extLst>
              <a:ext uri="{FF2B5EF4-FFF2-40B4-BE49-F238E27FC236}">
                <a16:creationId xmlns:a16="http://schemas.microsoft.com/office/drawing/2014/main" id="{9D9E4C01-0554-E002-80B7-C7FFC562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488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>
            <a:extLst>
              <a:ext uri="{FF2B5EF4-FFF2-40B4-BE49-F238E27FC236}">
                <a16:creationId xmlns:a16="http://schemas.microsoft.com/office/drawing/2014/main" id="{2824C46D-5B89-6D31-FFF6-87C90B00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0"/>
            <a:ext cx="2260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6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>
            <a:extLst>
              <a:ext uri="{FF2B5EF4-FFF2-40B4-BE49-F238E27FC236}">
                <a16:creationId xmlns:a16="http://schemas.microsoft.com/office/drawing/2014/main" id="{98D35738-CF81-547D-62E3-3FE6CD23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2260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564565-3FA2-2C5C-934A-C02B4A14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43" name="Rectangle 5" descr="Крупная сетка">
            <a:extLst>
              <a:ext uri="{FF2B5EF4-FFF2-40B4-BE49-F238E27FC236}">
                <a16:creationId xmlns:a16="http://schemas.microsoft.com/office/drawing/2014/main" id="{D0116E0D-5D14-035C-DCB6-6B67EB12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416800" cy="1655762"/>
          </a:xfrm>
          <a:prstGeom prst="rect">
            <a:avLst/>
          </a:prstGeom>
          <a:pattFill prst="lgGrid">
            <a:fgClr>
              <a:srgbClr val="C0C0C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Вибери послідовність чисел,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надрукує оператор циклу: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x in range(2,10,2):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print(x)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6" descr="Рисунок16">
            <a:extLst>
              <a:ext uri="{FF2B5EF4-FFF2-40B4-BE49-F238E27FC236}">
                <a16:creationId xmlns:a16="http://schemas.microsoft.com/office/drawing/2014/main" id="{FDD3A90A-972B-4B07-7257-A00EC82E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>
            <a:extLst>
              <a:ext uri="{FF2B5EF4-FFF2-40B4-BE49-F238E27FC236}">
                <a16:creationId xmlns:a16="http://schemas.microsoft.com/office/drawing/2014/main" id="{006DB742-45FE-CBA3-27E3-DFC837BA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FA22FB92-83EB-1A3B-7780-07723698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6BD31337-D96B-D521-5FD6-BDE38BABB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1518E8C6-5ED9-CF57-E13D-0DCBBE0DD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05038"/>
            <a:ext cx="23749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56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  <a:endParaRPr lang="ru-RU" altLang="uk-UA" sz="25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538969-351E-6AEF-9722-C50D3A229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7F151C1-08F9-B2B3-C831-D4ED54B0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8DC1A2A-E369-C9BF-DBF7-2EC9F54C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7C4AB1F-6857-DC4A-5B56-9B56B384D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4892CE2-EAD1-DC49-3A2E-EBFEFD787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9345DB-BBBA-2A18-42C1-0B94C4456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44875A6-CD5F-2D80-4A62-F225B3B0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5B3827D-C698-2813-4EC4-EE8CBC88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704BAE7-4A4E-BE03-481D-FA532A68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2BF43E-7A3F-F9A6-1B16-39F928A7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585BD575-F7DA-5E63-CA87-60B02410E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336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D3B2C987-F56E-EC95-19B0-C5823247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13100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43421F15-9825-0D5C-BFF0-06183B2F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3313112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B14D04-4269-6D86-0092-520DDF99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94460BF6-01A4-FA43-1C50-81422FD55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21336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A)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$B$2+C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B2E26F44-1E2B-3F53-1A71-681ED275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213100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ru-RU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$B$3+E</a:t>
            </a:r>
            <a:r>
              <a:rPr lang="uk-UA" altLang="uk-UA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4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1B101B74-03BC-75A8-D9D1-EAF2807E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365625"/>
            <a:ext cx="3313113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C)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$D$3+C</a:t>
            </a:r>
            <a:r>
              <a:rPr lang="uk-UA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3B4EBC-FA22-A6B2-F5E2-78288C83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9950"/>
            <a:ext cx="2087563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F86626EC-12E2-D670-9756-BF6BE3B7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133600"/>
            <a:ext cx="4311650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A) 0 1 2 3 4 5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A34F0B4A-42FE-3B62-06AB-635C0077D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3213100"/>
            <a:ext cx="4311650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 4 6 8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1185609-0514-8131-9056-3DE8C953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4365625"/>
            <a:ext cx="4311650" cy="7921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 2 4 6 8</a:t>
            </a:r>
          </a:p>
        </p:txBody>
      </p:sp>
      <p:sp>
        <p:nvSpPr>
          <p:cNvPr id="31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388E4-2441-3F88-CA91-42127B4B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latin typeface="Times New Roman" panose="02020603050405020304" pitchFamily="18" charset="0"/>
              </a:rPr>
              <a:t>Варіанти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3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75524A1F-6725-2476-B5CE-497E25CC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1600200"/>
            <a:ext cx="33496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s</a:t>
            </a:r>
            <a:r>
              <a:rPr lang="uk-UA" altLang="uk-UA" sz="12600" b="1">
                <a:solidFill>
                  <a:srgbClr val="CC0000"/>
                </a:solidFill>
                <a:latin typeface="Times New Roman" panose="02020603050405020304" pitchFamily="18" charset="0"/>
              </a:rPr>
              <a:t>=12</a:t>
            </a:r>
            <a:endParaRPr lang="ru-RU" altLang="uk-UA" sz="12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03F67A-9083-1679-3453-E932D98A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Програма</a:t>
            </a:r>
          </a:p>
        </p:txBody>
      </p:sp>
      <p:sp>
        <p:nvSpPr>
          <p:cNvPr id="1126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1DA5C8-0203-C36A-D563-25D3D7B3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  <a:endParaRPr lang="ru-RU" altLang="uk-UA" sz="6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5" descr="Крупная сетка">
            <a:extLst>
              <a:ext uri="{FF2B5EF4-FFF2-40B4-BE49-F238E27FC236}">
                <a16:creationId xmlns:a16="http://schemas.microsoft.com/office/drawing/2014/main" id="{12C02FD0-67AE-C9C4-1FD0-45ED07B5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88913"/>
            <a:ext cx="7705725" cy="18716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Значення змінної 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s  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після виконання </a:t>
            </a:r>
          </a:p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фрагменту програми</a:t>
            </a:r>
            <a:r>
              <a:rPr lang="ru-RU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EA08952E-0B1B-9042-2D47-9933709D5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Picture 23" descr="Рисунок16">
            <a:extLst>
              <a:ext uri="{FF2B5EF4-FFF2-40B4-BE49-F238E27FC236}">
                <a16:creationId xmlns:a16="http://schemas.microsoft.com/office/drawing/2014/main" id="{9F96347C-2E70-F4DE-5715-1BC572BF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6">
            <a:extLst>
              <a:ext uri="{FF2B5EF4-FFF2-40B4-BE49-F238E27FC236}">
                <a16:creationId xmlns:a16="http://schemas.microsoft.com/office/drawing/2014/main" id="{D8E47AA2-3E00-44C8-8B25-C1065304F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68547A26-0240-8389-288B-A3203C89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3306763"/>
            <a:ext cx="64452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4E4E3F"/>
                </a:solidFill>
                <a:latin typeface="Open Sans" pitchFamily="34" charset="0"/>
                <a:cs typeface="Times New Roman" panose="02020603050405020304" pitchFamily="18" charset="0"/>
              </a:rPr>
              <a:t>s=0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4E4E3F"/>
                </a:solidFill>
                <a:latin typeface="Open Sans" pitchFamily="34" charset="0"/>
                <a:cs typeface="Times New Roman" panose="02020603050405020304" pitchFamily="18" charset="0"/>
              </a:rPr>
              <a:t>x=2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4E4E3F"/>
                </a:solidFill>
                <a:latin typeface="Open Sans" pitchFamily="34" charset="0"/>
                <a:cs typeface="Times New Roman" panose="02020603050405020304" pitchFamily="18" charset="0"/>
              </a:rPr>
              <a:t>while x&lt;5: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4E4E3F"/>
                </a:solidFill>
                <a:latin typeface="Open Sans" pitchFamily="34" charset="0"/>
                <a:cs typeface="Times New Roman" panose="02020603050405020304" pitchFamily="18" charset="0"/>
              </a:rPr>
              <a:t>    x=x+1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4E4E3F"/>
                </a:solidFill>
                <a:latin typeface="Open Sans" pitchFamily="34" charset="0"/>
                <a:cs typeface="Times New Roman" panose="02020603050405020304" pitchFamily="18" charset="0"/>
              </a:rPr>
              <a:t>    s=s+x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800" b="1">
                <a:solidFill>
                  <a:srgbClr val="4E4E3F"/>
                </a:solidFill>
                <a:latin typeface="Open Sans" pitchFamily="34" charset="0"/>
                <a:cs typeface="Times New Roman" panose="02020603050405020304" pitchFamily="18" charset="0"/>
              </a:rPr>
              <a:t>print(s)</a:t>
            </a:r>
          </a:p>
        </p:txBody>
      </p:sp>
      <p:sp>
        <p:nvSpPr>
          <p:cNvPr id="14366" name="AutoShap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11DFD3E-A758-852B-8829-BBD95389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47" grpId="0"/>
      <p:bldP spid="14347" grpId="1"/>
      <p:bldP spid="14347" grpId="2"/>
      <p:bldP spid="14358" grpId="0" animBg="1"/>
      <p:bldP spid="14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717EFEE-B5D7-D23E-9BE9-645771E6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949950"/>
            <a:ext cx="2087562" cy="57467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Times New Roman" panose="02020603050405020304" pitchFamily="18" charset="0"/>
              </a:rPr>
              <a:t>П</a:t>
            </a:r>
            <a:r>
              <a:rPr lang="uk-UA" altLang="uk-UA" sz="2400" b="1">
                <a:latin typeface="Times New Roman" panose="02020603050405020304" pitchFamily="18" charset="0"/>
              </a:rPr>
              <a:t>рограма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13315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319D815-3F95-A8BA-61EC-C390DA2C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5</a:t>
            </a:r>
            <a:endParaRPr lang="ru-RU" altLang="uk-UA" sz="6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5" descr="Крупная сетка">
            <a:extLst>
              <a:ext uri="{FF2B5EF4-FFF2-40B4-BE49-F238E27FC236}">
                <a16:creationId xmlns:a16="http://schemas.microsoft.com/office/drawing/2014/main" id="{3FF891A4-C153-90F0-FA8E-68AD9162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88913"/>
            <a:ext cx="7705725" cy="18716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Запишіть результат</a:t>
            </a:r>
            <a:r>
              <a:rPr lang="en-US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виконання операцій:</a:t>
            </a:r>
            <a:endParaRPr lang="ru-RU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Rectangle 22" descr="Крупная сетка">
            <a:extLst>
              <a:ext uri="{FF2B5EF4-FFF2-40B4-BE49-F238E27FC236}">
                <a16:creationId xmlns:a16="http://schemas.microsoft.com/office/drawing/2014/main" id="{3101AC8C-F299-341B-1B8D-0B24899C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7416800" cy="24479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8" name="Picture 23" descr="Рисунок16">
            <a:extLst>
              <a:ext uri="{FF2B5EF4-FFF2-40B4-BE49-F238E27FC236}">
                <a16:creationId xmlns:a16="http://schemas.microsoft.com/office/drawing/2014/main" id="{90031AFB-B715-5A1D-0584-0F437485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1669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6">
            <a:extLst>
              <a:ext uri="{FF2B5EF4-FFF2-40B4-BE49-F238E27FC236}">
                <a16:creationId xmlns:a16="http://schemas.microsoft.com/office/drawing/2014/main" id="{4B937EBE-7628-04DA-0C96-216B0BF5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F644973B-61DA-BB52-A725-6A8BA9B28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3879850"/>
            <a:ext cx="4926012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uk-UA" altLang="uk-UA" b="1"/>
              <a:t>&gt;&gt;&gt; </a:t>
            </a:r>
            <a:r>
              <a:rPr lang="uk-UA" altLang="uk-UA"/>
              <a:t>a = [1, 2, 3]</a:t>
            </a:r>
          </a:p>
          <a:p>
            <a:pPr>
              <a:buFontTx/>
              <a:buNone/>
            </a:pPr>
            <a:r>
              <a:rPr lang="uk-UA" altLang="uk-UA" b="1"/>
              <a:t>&gt;&gt;&gt; </a:t>
            </a:r>
            <a:r>
              <a:rPr lang="uk-UA" altLang="uk-UA"/>
              <a:t>a.append(4)</a:t>
            </a:r>
          </a:p>
          <a:p>
            <a:pPr>
              <a:buFontTx/>
              <a:buNone/>
            </a:pPr>
            <a:r>
              <a:rPr lang="uk-UA" altLang="uk-UA"/>
              <a:t>print(a)</a:t>
            </a:r>
          </a:p>
        </p:txBody>
      </p:sp>
      <p:sp>
        <p:nvSpPr>
          <p:cNvPr id="14366" name="AutoShape 3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E8763D9-7067-4184-074F-31A01271F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5949950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A7299AB6-76A2-E569-7D6F-75C841DF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552575"/>
            <a:ext cx="57054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2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[1,2,3,4]</a:t>
            </a:r>
            <a:endParaRPr lang="ru-RU" altLang="uk-UA" sz="126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</p:childTnLst>
        </p:cTn>
      </p:par>
    </p:tnLst>
    <p:bldLst>
      <p:bldP spid="14358" grpId="0" animBg="1"/>
      <p:bldP spid="14364" grpId="0"/>
      <p:bldP spid="14347" grpId="0"/>
      <p:bldP spid="14347" grpId="1"/>
      <p:bldP spid="1434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A5D737-B8FB-0000-86C1-DF472FF2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1439863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14339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7FA30F4-AA9F-BAF1-90E1-DADC5D39A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0350"/>
            <a:ext cx="3167063" cy="105251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Перевірка</a:t>
            </a:r>
          </a:p>
        </p:txBody>
      </p:sp>
      <p:sp>
        <p:nvSpPr>
          <p:cNvPr id="4103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A1E779-348A-50E3-C601-340B090D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349500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04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CA4982-C3BE-FD42-BAF8-2FC958D66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2349500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05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4153FE-AEF6-AD5D-B74E-625B71A5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349500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06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15A4B8-C39D-559B-13C6-48FFE3DE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2349500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107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B00D6B6-EBC2-A81E-6B91-FC572BD6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349500"/>
            <a:ext cx="863600" cy="10429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31AF81DB-10B0-45B6-3B04-B3C47F1C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8" y="4955339"/>
            <a:ext cx="2948954" cy="1079500"/>
          </a:xfrm>
          <a:prstGeom prst="wedgeRectCallout">
            <a:avLst>
              <a:gd name="adj1" fmla="val -11517"/>
              <a:gd name="adj2" fmla="val -199234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[1,2,3,4]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982BB358-0379-2A11-6A51-E2165030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941888"/>
            <a:ext cx="1006475" cy="1079500"/>
          </a:xfrm>
          <a:prstGeom prst="wedgeRectCallout">
            <a:avLst>
              <a:gd name="adj1" fmla="val 150397"/>
              <a:gd name="adj2" fmla="val -201959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F0BE02DA-E4F8-3364-7C76-80B8D901E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1" y="4955339"/>
            <a:ext cx="1008062" cy="1079500"/>
          </a:xfrm>
          <a:prstGeom prst="wedgeRectCallout">
            <a:avLst>
              <a:gd name="adj1" fmla="val 102866"/>
              <a:gd name="adj2" fmla="val -196659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12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E73631FC-2A40-A324-4E82-BDFC8CEB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955339"/>
            <a:ext cx="865188" cy="1079500"/>
          </a:xfrm>
          <a:prstGeom prst="wedgeRectCallout">
            <a:avLst>
              <a:gd name="adj1" fmla="val 141612"/>
              <a:gd name="adj2" fmla="val -200837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  <a:endParaRPr lang="ru-RU" altLang="uk-UA" sz="6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EA156F1C-4E0E-5715-4386-FCA2B2452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935037" cy="1079500"/>
          </a:xfrm>
          <a:prstGeom prst="wedgeRectCallout">
            <a:avLst>
              <a:gd name="adj1" fmla="val 147435"/>
              <a:gd name="adj2" fmla="val -198792"/>
            </a:avLst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6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  <a:endParaRPr lang="ru-RU" altLang="uk-UA" sz="60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0" name="AutoShape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4EF80EA-3226-FA4D-EE20-3C65C45C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876925"/>
            <a:ext cx="646112" cy="611188"/>
          </a:xfrm>
          <a:prstGeom prst="actionButtonReturn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14351" name="Picture 19" descr="&amp;Fcy;&amp;Ocy;&amp;Rcy;&amp;Mcy;&amp;Acy;&amp;Tcy;&amp;IEcy; &quot; Lot of Free Downloads. &amp;Vcy;&amp;scy;&amp;iecy; &amp;ncy;&amp;acy; &amp;scy;&amp;vcy;&amp;iecy;&amp;tcy;&amp;iecy; &amp;bcy;&amp;iecy;&amp;scy;&amp;pcy;&amp;lcy;&amp;acy;&amp;tcy;&amp;ncy;&amp;ocy; &amp;scy;&amp;kcy;&amp;acy;&amp;chcy;&amp;acy;&amp;tcy;&amp;softcy;.">
            <a:extLst>
              <a:ext uri="{FF2B5EF4-FFF2-40B4-BE49-F238E27FC236}">
                <a16:creationId xmlns:a16="http://schemas.microsoft.com/office/drawing/2014/main" id="{4AE45C73-7671-C0D6-B845-70179481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5176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  <p:bldP spid="4111" grpId="0" animBg="1"/>
      <p:bldP spid="411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ctr" eaLnBrk="1" hangingPunct="1">
          <a:defRPr sz="6000" b="1" dirty="0" smtClean="0">
            <a:solidFill>
              <a:schemeClr val="accent2"/>
            </a:solidFill>
            <a:latin typeface="Times New Roman" panose="02020603050405020304" pitchFamily="18" charset="0"/>
          </a:defRPr>
        </a:defPPr>
      </a:lst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</TotalTime>
  <Words>2257</Words>
  <Application>Microsoft Office PowerPoint</Application>
  <PresentationFormat>Екран (4:3)</PresentationFormat>
  <Paragraphs>671</Paragraphs>
  <Slides>57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57</vt:i4>
      </vt:variant>
    </vt:vector>
  </HeadingPairs>
  <TitlesOfParts>
    <vt:vector size="63" baseType="lpstr">
      <vt:lpstr>Arial</vt:lpstr>
      <vt:lpstr>Impact</vt:lpstr>
      <vt:lpstr>Open Sans</vt:lpstr>
      <vt:lpstr>Times New Roman</vt:lpstr>
      <vt:lpstr>Wingdings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janna</dc:creator>
  <cp:lastModifiedBy>admin</cp:lastModifiedBy>
  <cp:revision>109</cp:revision>
  <dcterms:created xsi:type="dcterms:W3CDTF">2014-08-05T10:25:13Z</dcterms:created>
  <dcterms:modified xsi:type="dcterms:W3CDTF">2023-01-03T17:02:28Z</dcterms:modified>
</cp:coreProperties>
</file>